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29_2B4131AC.xml" ContentType="application/vnd.ms-powerpoint.comments+xml"/>
  <Override PartName="/ppt/comments/modernComment_12B_1E4AB2B.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modernComment_147_825C5F20.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297" r:id="rId5"/>
    <p:sldId id="298" r:id="rId6"/>
    <p:sldId id="299" r:id="rId7"/>
    <p:sldId id="335" r:id="rId8"/>
    <p:sldId id="336" r:id="rId9"/>
    <p:sldId id="333" r:id="rId10"/>
    <p:sldId id="325" r:id="rId11"/>
    <p:sldId id="334" r:id="rId12"/>
    <p:sldId id="331" r:id="rId13"/>
    <p:sldId id="337" r:id="rId14"/>
    <p:sldId id="338" r:id="rId15"/>
    <p:sldId id="327" r:id="rId16"/>
    <p:sldId id="332" r:id="rId17"/>
    <p:sldId id="328" r:id="rId18"/>
    <p:sldId id="330" r:id="rId19"/>
    <p:sldId id="321" r:id="rId20"/>
    <p:sldId id="329" r:id="rId21"/>
    <p:sldId id="320" r:id="rId22"/>
    <p:sldId id="318" r:id="rId23"/>
    <p:sldId id="293" r:id="rId24"/>
    <p:sldId id="317" r:id="rId25"/>
    <p:sldId id="291" r:id="rId26"/>
    <p:sldId id="292" r:id="rId27"/>
    <p:sldId id="295" r:id="rId28"/>
    <p:sldId id="296" r:id="rId29"/>
    <p:sldId id="309" r:id="rId30"/>
    <p:sldId id="294" r:id="rId31"/>
    <p:sldId id="319" r:id="rId32"/>
    <p:sldId id="300" r:id="rId33"/>
    <p:sldId id="310" r:id="rId34"/>
    <p:sldId id="311" r:id="rId35"/>
    <p:sldId id="313" r:id="rId36"/>
    <p:sldId id="312" r:id="rId37"/>
    <p:sldId id="314" r:id="rId38"/>
    <p:sldId id="307" r:id="rId39"/>
    <p:sldId id="306" r:id="rId40"/>
    <p:sldId id="30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5ACF41-6EDA-B450-18EC-EA27016754CC}" name="Mari DiGiovanni" initials="MD" userId="S::mari.digiovanni@esc13.txed.net::f620a879-4c07-4266-a76e-6e369f552c90" providerId="AD"/>
  <p188:author id="{E0188BA2-EBA2-C2FC-02F1-59166D78DA80}" name="Fennell, Brandi" initials="FB" userId="S::Brandi.Fennell@tea.texas.gov::99ea4c3a-c807-4f84-bfce-55165a14b377" providerId="AD"/>
  <p188:author id="{85733BC9-9698-CA5D-A57D-5C88F86A9F4F}" name="Eric Sorenson" initials="ES" userId="S::eric.sorenson@tntp.org::e4d66802-ea77-4706-96a8-109eed18707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169"/>
    <a:srgbClr val="0060BC"/>
    <a:srgbClr val="E0ECF6"/>
    <a:srgbClr val="363534"/>
    <a:srgbClr val="008482"/>
    <a:srgbClr val="42873F"/>
    <a:srgbClr val="92C740"/>
    <a:srgbClr val="E3D4E8"/>
    <a:srgbClr val="704280"/>
    <a:srgbClr val="8458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DA1197-915B-0AFC-CFDF-B5AC069BCFD8}" v="16" dt="2025-03-03T20:51:12.1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91" y="31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FILLER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056-4330-8ADD-2CE49D793EBB}"/>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E056-4330-8ADD-2CE49D793EBB}"/>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056-4330-8ADD-2CE49D793EBB}"/>
            </c:ext>
          </c:extLst>
        </c:ser>
        <c:dLbls>
          <c:showLegendKey val="0"/>
          <c:showVal val="0"/>
          <c:showCatName val="0"/>
          <c:showSerName val="0"/>
          <c:showPercent val="0"/>
          <c:showBubbleSize val="0"/>
        </c:dLbls>
        <c:marker val="1"/>
        <c:smooth val="0"/>
        <c:axId val="1205951072"/>
        <c:axId val="1205948672"/>
      </c:lineChart>
      <c:catAx>
        <c:axId val="120595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5948672"/>
        <c:crosses val="autoZero"/>
        <c:auto val="1"/>
        <c:lblAlgn val="ctr"/>
        <c:lblOffset val="100"/>
        <c:noMultiLvlLbl val="0"/>
      </c:catAx>
      <c:valAx>
        <c:axId val="1205948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5951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FILLER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056-4330-8ADD-2CE49D793EBB}"/>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056-4330-8ADD-2CE49D793EBB}"/>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056-4330-8ADD-2CE49D793EBB}"/>
            </c:ext>
          </c:extLst>
        </c:ser>
        <c:dLbls>
          <c:showLegendKey val="0"/>
          <c:showVal val="0"/>
          <c:showCatName val="0"/>
          <c:showSerName val="0"/>
          <c:showPercent val="0"/>
          <c:showBubbleSize val="0"/>
        </c:dLbls>
        <c:gapWidth val="219"/>
        <c:overlap val="100"/>
        <c:axId val="1205951072"/>
        <c:axId val="1205948672"/>
      </c:barChart>
      <c:catAx>
        <c:axId val="120595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5948672"/>
        <c:crosses val="autoZero"/>
        <c:auto val="1"/>
        <c:lblAlgn val="ctr"/>
        <c:lblOffset val="100"/>
        <c:noMultiLvlLbl val="0"/>
      </c:catAx>
      <c:valAx>
        <c:axId val="12059486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5951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FILLER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056-4330-8ADD-2CE49D793EBB}"/>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E056-4330-8ADD-2CE49D793EBB}"/>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056-4330-8ADD-2CE49D793EBB}"/>
            </c:ext>
          </c:extLst>
        </c:ser>
        <c:dLbls>
          <c:showLegendKey val="0"/>
          <c:showVal val="0"/>
          <c:showCatName val="0"/>
          <c:showSerName val="0"/>
          <c:showPercent val="0"/>
          <c:showBubbleSize val="0"/>
        </c:dLbls>
        <c:marker val="1"/>
        <c:smooth val="0"/>
        <c:axId val="1205951072"/>
        <c:axId val="1205948672"/>
      </c:lineChart>
      <c:catAx>
        <c:axId val="120595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5948672"/>
        <c:crosses val="autoZero"/>
        <c:auto val="1"/>
        <c:lblAlgn val="ctr"/>
        <c:lblOffset val="100"/>
        <c:noMultiLvlLbl val="0"/>
      </c:catAx>
      <c:valAx>
        <c:axId val="1205948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5951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29_2B4131AC.xml><?xml version="1.0" encoding="utf-8"?>
<p188:cmLst xmlns:a="http://schemas.openxmlformats.org/drawingml/2006/main" xmlns:r="http://schemas.openxmlformats.org/officeDocument/2006/relationships" xmlns:p188="http://schemas.microsoft.com/office/powerpoint/2018/8/main">
  <p188:cm id="{41BDB351-CC81-432B-9BF0-34AA348075F6}" authorId="{85733BC9-9698-CA5D-A57D-5C88F86A9F4F}" created="2025-02-10T17:23:21.930">
    <pc:sldMkLst xmlns:pc="http://schemas.microsoft.com/office/powerpoint/2013/main/command">
      <pc:docMk/>
      <pc:sldMk cId="725692844" sldId="297"/>
    </pc:sldMkLst>
    <p188:txBody>
      <a:bodyPr/>
      <a:lstStyle/>
      <a:p>
        <a:r>
          <a:rPr lang="en-US"/>
          <a:t>Editing passes: 
- Before finalizing, delete (not resolve) all comments. 
- Ensure all notes sections are empty. 
- Delete all trailing slides after and including SLIDE BANK.
- Delete all unused subheadings, if any.
- Delete this comment.</a:t>
        </a:r>
      </a:p>
    </p188:txBody>
  </p188:cm>
</p188:cmLst>
</file>

<file path=ppt/comments/modernComment_12B_1E4AB2B.xml><?xml version="1.0" encoding="utf-8"?>
<p188:cmLst xmlns:a="http://schemas.openxmlformats.org/drawingml/2006/main" xmlns:r="http://schemas.openxmlformats.org/officeDocument/2006/relationships" xmlns:p188="http://schemas.microsoft.com/office/powerpoint/2018/8/main">
  <p188:cm id="{0B7E2617-85D7-452D-BBBF-5ABC77A6FB18}" authorId="{85733BC9-9698-CA5D-A57D-5C88F86A9F4F}" status="resolved" created="2025-01-28T15:18:22.778" complete="100000">
    <pc:sldMkLst xmlns:pc="http://schemas.microsoft.com/office/powerpoint/2013/main/command">
      <pc:docMk/>
      <pc:sldMk cId="31763243" sldId="299"/>
    </pc:sldMkLst>
    <p188:txBody>
      <a:bodyPr/>
      <a:lstStyle/>
      <a:p>
        <a:r>
          <a:rPr lang="en-US"/>
          <a:t>This feels like a catch-all for the logistics. I condensed into one section because there’s (probably) not a lot to actively process here</a:t>
        </a:r>
      </a:p>
    </p188:txBody>
  </p188:cm>
</p188:cmLst>
</file>

<file path=ppt/comments/modernComment_147_825C5F20.xml><?xml version="1.0" encoding="utf-8"?>
<p188:cmLst xmlns:a="http://schemas.openxmlformats.org/drawingml/2006/main" xmlns:r="http://schemas.openxmlformats.org/officeDocument/2006/relationships" xmlns:p188="http://schemas.microsoft.com/office/powerpoint/2018/8/main">
  <p188:cm id="{2DE540B4-CF40-4129-827B-82643402EF30}" authorId="{85733BC9-9698-CA5D-A57D-5C88F86A9F4F}" created="2025-01-28T15:27:33.802">
    <pc:sldMkLst xmlns:pc="http://schemas.microsoft.com/office/powerpoint/2013/main/command">
      <pc:docMk/>
      <pc:sldMk cId="2187091744" sldId="327"/>
    </pc:sldMkLst>
    <p188:replyLst>
      <p188:reply id="{1E438862-F8E6-47C2-9DA0-AFB260B918F2}" authorId="{85733BC9-9698-CA5D-A57D-5C88F86A9F4F}" created="2025-01-31T13:52:08.870">
        <p188:txBody>
          <a:bodyPr/>
          <a:lstStyle/>
          <a:p>
            <a:r>
              <a:rPr lang="en-US"/>
              <a:t>The other option is to treat this as a synthesis or summary section contextualizing the presented data as it pertains to our research questions or how they inform the key questions.</a:t>
            </a:r>
          </a:p>
        </p188:txBody>
      </p188:reply>
      <p188:reply id="{4A83A536-5F36-4507-BA00-798944755DED}" authorId="{85733BC9-9698-CA5D-A57D-5C88F86A9F4F}" created="2025-02-03T17:45:28.659">
        <p188:txBody>
          <a:bodyPr/>
          <a:lstStyle/>
          <a:p>
            <a:r>
              <a:rPr lang="en-US"/>
              <a:t>If no qualitative data points, delete this section</a:t>
            </a:r>
          </a:p>
        </p188:txBody>
      </p188:reply>
      <p188:reply id="{90F5C69A-3606-499D-9D04-62DB86C6BD95}" authorId="{85733BC9-9698-CA5D-A57D-5C88F86A9F4F}" created="2025-02-03T17:45:56.580">
        <p188:txBody>
          <a:bodyPr/>
          <a:lstStyle/>
          <a:p>
            <a:r>
              <a:rPr lang="en-US"/>
              <a:t>And/or include a data summary section.</a:t>
            </a:r>
          </a:p>
        </p188:txBody>
      </p188:reply>
    </p188:replyLst>
    <p188:txBody>
      <a:bodyPr/>
      <a:lstStyle/>
      <a:p>
        <a:r>
          <a:rPr lang="en-US"/>
          <a:t>This feels weirdly placed (if we need it). How will this avoid just restating what was seen earlier?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BE3773-0EFC-DF2E-7B00-277EE9114C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F13AC1-A5F3-0DAB-483E-600B9E19E6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6813B5-956E-3942-AE57-B2F9019176D0}" type="datetimeFigureOut">
              <a:t>3/4/2025</a:t>
            </a:fld>
            <a:endParaRPr lang="en-US"/>
          </a:p>
        </p:txBody>
      </p:sp>
      <p:sp>
        <p:nvSpPr>
          <p:cNvPr id="4" name="Footer Placeholder 3">
            <a:extLst>
              <a:ext uri="{FF2B5EF4-FFF2-40B4-BE49-F238E27FC236}">
                <a16:creationId xmlns:a16="http://schemas.microsoft.com/office/drawing/2014/main" id="{DD7CAF6E-1472-6382-FEF5-3A1FE1AA8F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304084-671F-9FF2-AA6E-10418714C4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2F9D7F-9717-B346-83D8-20B4E41CBFA5}" type="slidenum">
              <a:t>‹#›</a:t>
            </a:fld>
            <a:endParaRPr lang="en-US"/>
          </a:p>
        </p:txBody>
      </p:sp>
    </p:spTree>
    <p:extLst>
      <p:ext uri="{BB962C8B-B14F-4D97-AF65-F5344CB8AC3E}">
        <p14:creationId xmlns:p14="http://schemas.microsoft.com/office/powerpoint/2010/main" val="36584855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3D68F6-C1D4-4389-88E4-0651626A2C99}" type="datetimeFigureOut">
              <a:rPr lang="en-US" smtClean="0"/>
              <a:t>3/4/2025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2DFBEE-637C-4C6A-BBB9-5CE73E760F42}" type="slidenum">
              <a:rPr lang="en-US" smtClean="0"/>
              <a:t>‹#›</a:t>
            </a:fld>
            <a:endParaRPr lang="en-US"/>
          </a:p>
        </p:txBody>
      </p:sp>
    </p:spTree>
    <p:extLst>
      <p:ext uri="{BB962C8B-B14F-4D97-AF65-F5344CB8AC3E}">
        <p14:creationId xmlns:p14="http://schemas.microsoft.com/office/powerpoint/2010/main" val="162906206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1A3B7C-095A-8D5D-B640-964E41848908}"/>
              </a:ext>
            </a:extLst>
          </p:cNvPr>
          <p:cNvSpPr/>
          <p:nvPr userDrawn="1"/>
        </p:nvSpPr>
        <p:spPr>
          <a:xfrm>
            <a:off x="-1" y="0"/>
            <a:ext cx="12192000" cy="11833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52FCD69-1895-EF00-60D2-56EBE2E1D5EF}"/>
              </a:ext>
            </a:extLst>
          </p:cNvPr>
          <p:cNvPicPr>
            <a:picLocks noChangeAspect="1"/>
          </p:cNvPicPr>
          <p:nvPr userDrawn="1"/>
        </p:nvPicPr>
        <p:blipFill>
          <a:blip r:embed="rId2"/>
          <a:srcRect/>
          <a:stretch/>
        </p:blipFill>
        <p:spPr>
          <a:xfrm>
            <a:off x="3015519" y="306347"/>
            <a:ext cx="6160959" cy="589933"/>
          </a:xfrm>
          <a:prstGeom prst="rect">
            <a:avLst/>
          </a:prstGeom>
        </p:spPr>
      </p:pic>
      <p:sp>
        <p:nvSpPr>
          <p:cNvPr id="5" name="Rectangle 4">
            <a:extLst>
              <a:ext uri="{FF2B5EF4-FFF2-40B4-BE49-F238E27FC236}">
                <a16:creationId xmlns:a16="http://schemas.microsoft.com/office/drawing/2014/main" id="{9474F71A-056E-8686-03BD-63BCC80F5E8F}"/>
              </a:ext>
              <a:ext uri="{C183D7F6-B498-43B3-948B-1728B52AA6E4}">
                <adec:decorative xmlns:adec="http://schemas.microsoft.com/office/drawing/2017/decorative" val="1"/>
              </a:ext>
            </a:extLst>
          </p:cNvPr>
          <p:cNvSpPr/>
          <p:nvPr userDrawn="1"/>
        </p:nvSpPr>
        <p:spPr>
          <a:xfrm>
            <a:off x="1" y="5935757"/>
            <a:ext cx="12191999" cy="922241"/>
          </a:xfrm>
          <a:prstGeom prst="rect">
            <a:avLst/>
          </a:prstGeom>
          <a:solidFill>
            <a:srgbClr val="E0EC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EA logo.">
            <a:extLst>
              <a:ext uri="{FF2B5EF4-FFF2-40B4-BE49-F238E27FC236}">
                <a16:creationId xmlns:a16="http://schemas.microsoft.com/office/drawing/2014/main" id="{FF156D17-F730-C72B-02A6-EC189D443090}"/>
              </a:ext>
            </a:extLst>
          </p:cNvPr>
          <p:cNvPicPr>
            <a:picLocks noChangeAspect="1"/>
          </p:cNvPicPr>
          <p:nvPr userDrawn="1"/>
        </p:nvPicPr>
        <p:blipFill>
          <a:blip r:embed="rId3"/>
          <a:stretch>
            <a:fillRect/>
          </a:stretch>
        </p:blipFill>
        <p:spPr>
          <a:xfrm>
            <a:off x="10933889" y="6388803"/>
            <a:ext cx="648511" cy="324256"/>
          </a:xfrm>
          <a:prstGeom prst="rect">
            <a:avLst/>
          </a:prstGeom>
        </p:spPr>
      </p:pic>
      <p:sp>
        <p:nvSpPr>
          <p:cNvPr id="17" name="TextBox 16">
            <a:extLst>
              <a:ext uri="{FF2B5EF4-FFF2-40B4-BE49-F238E27FC236}">
                <a16:creationId xmlns:a16="http://schemas.microsoft.com/office/drawing/2014/main" id="{1D6D63A5-60C9-0E8C-DC58-2110DD00DFA4}"/>
              </a:ext>
            </a:extLst>
          </p:cNvPr>
          <p:cNvSpPr txBox="1"/>
          <p:nvPr userDrawn="1"/>
        </p:nvSpPr>
        <p:spPr>
          <a:xfrm>
            <a:off x="501689" y="6472766"/>
            <a:ext cx="3514725" cy="230832"/>
          </a:xfrm>
          <a:prstGeom prst="rect">
            <a:avLst/>
          </a:prstGeom>
          <a:noFill/>
        </p:spPr>
        <p:txBody>
          <a:bodyPr wrap="square" rtlCol="0">
            <a:spAutoFit/>
          </a:bodyPr>
          <a:lstStyle/>
          <a:p>
            <a:r>
              <a:rPr lang="en-US" sz="900">
                <a:solidFill>
                  <a:srgbClr val="363534"/>
                </a:solidFill>
              </a:rPr>
              <a:t>©2024. Texas Education Agency. All Rights Reserved. </a:t>
            </a:r>
          </a:p>
        </p:txBody>
      </p:sp>
      <p:pic>
        <p:nvPicPr>
          <p:cNvPr id="6" name="Picture 5" descr="A group of women sitting at a table.">
            <a:extLst>
              <a:ext uri="{FF2B5EF4-FFF2-40B4-BE49-F238E27FC236}">
                <a16:creationId xmlns:a16="http://schemas.microsoft.com/office/drawing/2014/main" id="{1113BF1E-48E0-A2C7-C369-C56B76708415}"/>
              </a:ext>
            </a:extLst>
          </p:cNvPr>
          <p:cNvPicPr>
            <a:picLocks noChangeAspect="1"/>
          </p:cNvPicPr>
          <p:nvPr userDrawn="1"/>
        </p:nvPicPr>
        <p:blipFill rotWithShape="1">
          <a:blip r:embed="rId4"/>
          <a:srcRect l="5053" t="28218" b="11252"/>
          <a:stretch/>
        </p:blipFill>
        <p:spPr>
          <a:xfrm>
            <a:off x="0" y="1050681"/>
            <a:ext cx="12191999" cy="5183721"/>
          </a:xfrm>
          <a:prstGeom prst="rect">
            <a:avLst/>
          </a:prstGeom>
        </p:spPr>
      </p:pic>
      <p:sp>
        <p:nvSpPr>
          <p:cNvPr id="10" name="Title 9">
            <a:extLst>
              <a:ext uri="{FF2B5EF4-FFF2-40B4-BE49-F238E27FC236}">
                <a16:creationId xmlns:a16="http://schemas.microsoft.com/office/drawing/2014/main" id="{89AEF27E-C551-72DB-D9EF-DF4548A01D21}"/>
              </a:ext>
            </a:extLst>
          </p:cNvPr>
          <p:cNvSpPr>
            <a:spLocks noGrp="1"/>
          </p:cNvSpPr>
          <p:nvPr>
            <p:ph type="title"/>
          </p:nvPr>
        </p:nvSpPr>
        <p:spPr>
          <a:xfrm>
            <a:off x="1683348" y="2459313"/>
            <a:ext cx="8825304" cy="913491"/>
          </a:xfrm>
          <a:solidFill>
            <a:schemeClr val="bg1">
              <a:alpha val="74534"/>
            </a:schemeClr>
          </a:solidFill>
        </p:spPr>
        <p:txBody>
          <a:bodyPr anchor="b"/>
          <a:lstStyle>
            <a:lvl1pPr algn="ctr">
              <a:defRPr sz="4400" b="1">
                <a:solidFill>
                  <a:srgbClr val="363534"/>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35424D0B-C8A5-ED31-3AA0-BB350F37A49B}"/>
              </a:ext>
            </a:extLst>
          </p:cNvPr>
          <p:cNvSpPr>
            <a:spLocks noGrp="1"/>
          </p:cNvSpPr>
          <p:nvPr>
            <p:ph type="body" sz="quarter" idx="10"/>
          </p:nvPr>
        </p:nvSpPr>
        <p:spPr>
          <a:xfrm>
            <a:off x="1683348" y="3369121"/>
            <a:ext cx="8825304" cy="525275"/>
          </a:xfrm>
          <a:solidFill>
            <a:schemeClr val="bg1">
              <a:alpha val="75000"/>
            </a:schemeClr>
          </a:solidFill>
        </p:spPr>
        <p:txBody>
          <a:bodyPr/>
          <a:lstStyle>
            <a:lvl1pPr marL="0" indent="0" algn="ctr">
              <a:buNone/>
              <a:defRPr sz="2800" b="0"/>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49692423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noAutofit/>
          </a:bodyPr>
          <a:lstStyle>
            <a:lvl1pPr algn="l">
              <a:defRPr sz="28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a:extLst>
              <a:ext uri="{FF2B5EF4-FFF2-40B4-BE49-F238E27FC236}">
                <a16:creationId xmlns:a16="http://schemas.microsoft.com/office/drawing/2014/main" id="{D7DCA88A-0C8A-72C4-65FF-42A01B90E807}"/>
              </a:ext>
            </a:extLst>
          </p:cNvPr>
          <p:cNvSpPr>
            <a:spLocks noGrp="1"/>
          </p:cNvSpPr>
          <p:nvPr>
            <p:ph type="sldNum" sz="quarter" idx="4"/>
          </p:nvPr>
        </p:nvSpPr>
        <p:spPr>
          <a:xfrm>
            <a:off x="11582400" y="6356353"/>
            <a:ext cx="431260" cy="365125"/>
          </a:xfrm>
          <a:prstGeom prst="rect">
            <a:avLst/>
          </a:prstGeom>
        </p:spPr>
        <p:txBody>
          <a:bodyPr vert="horz" lIns="91440" tIns="45720" rIns="91440" bIns="45720" rtlCol="0" anchor="ctr"/>
          <a:lstStyle>
            <a:lvl1pPr algn="r">
              <a:defRPr sz="1200">
                <a:solidFill>
                  <a:schemeClr val="bg1"/>
                </a:solidFill>
              </a:defRPr>
            </a:lvl1pPr>
          </a:lstStyle>
          <a:p>
            <a:fld id="{ECD76CF4-D645-834E-9B4D-0CB6DB884759}" type="slidenum">
              <a:rPr lang="en-US" smtClean="0"/>
              <a:pPr/>
              <a:t>‹#›</a:t>
            </a:fld>
            <a:endParaRPr lang="en-US"/>
          </a:p>
        </p:txBody>
      </p:sp>
    </p:spTree>
    <p:extLst>
      <p:ext uri="{BB962C8B-B14F-4D97-AF65-F5344CB8AC3E}">
        <p14:creationId xmlns:p14="http://schemas.microsoft.com/office/powerpoint/2010/main" val="155848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D1EED335-9CB3-3FA0-9A5B-26F3EBDB5CF0}"/>
              </a:ext>
            </a:extLst>
          </p:cNvPr>
          <p:cNvSpPr>
            <a:spLocks noGrp="1"/>
          </p:cNvSpPr>
          <p:nvPr>
            <p:ph type="sldNum" sz="quarter" idx="4"/>
          </p:nvPr>
        </p:nvSpPr>
        <p:spPr>
          <a:xfrm>
            <a:off x="11582400" y="6356353"/>
            <a:ext cx="431260" cy="365125"/>
          </a:xfrm>
          <a:prstGeom prst="rect">
            <a:avLst/>
          </a:prstGeom>
        </p:spPr>
        <p:txBody>
          <a:bodyPr vert="horz" lIns="91440" tIns="45720" rIns="91440" bIns="45720" rtlCol="0" anchor="ctr"/>
          <a:lstStyle>
            <a:lvl1pPr algn="r">
              <a:defRPr sz="1200">
                <a:solidFill>
                  <a:schemeClr val="bg1"/>
                </a:solidFill>
              </a:defRPr>
            </a:lvl1pPr>
          </a:lstStyle>
          <a:p>
            <a:fld id="{ECD76CF4-D645-834E-9B4D-0CB6DB884759}" type="slidenum">
              <a:rPr lang="en-US" smtClean="0"/>
              <a:pPr/>
              <a:t>‹#›</a:t>
            </a:fld>
            <a:endParaRPr lang="en-US"/>
          </a:p>
        </p:txBody>
      </p:sp>
      <p:sp>
        <p:nvSpPr>
          <p:cNvPr id="17" name="Rounded Rectangle 16">
            <a:extLst>
              <a:ext uri="{FF2B5EF4-FFF2-40B4-BE49-F238E27FC236}">
                <a16:creationId xmlns:a16="http://schemas.microsoft.com/office/drawing/2014/main" id="{621C7C2A-2701-931C-FF71-8624DB420449}"/>
              </a:ext>
              <a:ext uri="{C183D7F6-B498-43B3-948B-1728B52AA6E4}">
                <adec:decorative xmlns:adec="http://schemas.microsoft.com/office/drawing/2017/decorative" val="1"/>
              </a:ext>
            </a:extLst>
          </p:cNvPr>
          <p:cNvSpPr/>
          <p:nvPr userDrawn="1"/>
        </p:nvSpPr>
        <p:spPr>
          <a:xfrm>
            <a:off x="1671320" y="1441450"/>
            <a:ext cx="8849360" cy="3771900"/>
          </a:xfrm>
          <a:prstGeom prst="roundRect">
            <a:avLst>
              <a:gd name="adj" fmla="val 7576"/>
            </a:avLst>
          </a:prstGeom>
          <a:solidFill>
            <a:srgbClr val="0121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34943AC-39A6-4EFA-E6A7-D38749B1692D}"/>
              </a:ext>
              <a:ext uri="{C183D7F6-B498-43B3-948B-1728B52AA6E4}">
                <adec:decorative xmlns:adec="http://schemas.microsoft.com/office/drawing/2017/decorative" val="1"/>
              </a:ext>
            </a:extLst>
          </p:cNvPr>
          <p:cNvGrpSpPr/>
          <p:nvPr userDrawn="1"/>
        </p:nvGrpSpPr>
        <p:grpSpPr>
          <a:xfrm>
            <a:off x="8076333" y="3515375"/>
            <a:ext cx="3069187" cy="2088906"/>
            <a:chOff x="8482733" y="3807475"/>
            <a:chExt cx="3069187" cy="2088906"/>
          </a:xfrm>
        </p:grpSpPr>
        <p:pic>
          <p:nvPicPr>
            <p:cNvPr id="13" name="Picture 12">
              <a:extLst>
                <a:ext uri="{FF2B5EF4-FFF2-40B4-BE49-F238E27FC236}">
                  <a16:creationId xmlns:a16="http://schemas.microsoft.com/office/drawing/2014/main" id="{2F40FD7F-9C00-2648-93AE-BE2651A930E2}"/>
                </a:ext>
                <a:ext uri="{C183D7F6-B498-43B3-948B-1728B52AA6E4}">
                  <adec:decorative xmlns:adec="http://schemas.microsoft.com/office/drawing/2017/decorative" val="1"/>
                </a:ext>
              </a:extLst>
            </p:cNvPr>
            <p:cNvPicPr>
              <a:picLocks noChangeAspect="1"/>
            </p:cNvPicPr>
            <p:nvPr userDrawn="1"/>
          </p:nvPicPr>
          <p:blipFill rotWithShape="1">
            <a:blip r:embed="rId2"/>
            <a:srcRect t="10577" r="28843"/>
            <a:stretch/>
          </p:blipFill>
          <p:spPr>
            <a:xfrm>
              <a:off x="8482733" y="4010400"/>
              <a:ext cx="2205667" cy="1867981"/>
            </a:xfrm>
            <a:prstGeom prst="rect">
              <a:avLst/>
            </a:prstGeom>
          </p:spPr>
        </p:pic>
        <p:pic>
          <p:nvPicPr>
            <p:cNvPr id="14" name="Picture 13">
              <a:extLst>
                <a:ext uri="{FF2B5EF4-FFF2-40B4-BE49-F238E27FC236}">
                  <a16:creationId xmlns:a16="http://schemas.microsoft.com/office/drawing/2014/main" id="{589386BB-F80A-72E3-4E5F-917A30AF7583}"/>
                </a:ext>
                <a:ext uri="{C183D7F6-B498-43B3-948B-1728B52AA6E4}">
                  <adec:decorative xmlns:adec="http://schemas.microsoft.com/office/drawing/2017/decorative" val="1"/>
                </a:ext>
              </a:extLst>
            </p:cNvPr>
            <p:cNvPicPr>
              <a:picLocks noChangeAspect="1"/>
            </p:cNvPicPr>
            <p:nvPr userDrawn="1"/>
          </p:nvPicPr>
          <p:blipFill rotWithShape="1">
            <a:blip r:embed="rId2"/>
            <a:srcRect l="79186"/>
            <a:stretch/>
          </p:blipFill>
          <p:spPr>
            <a:xfrm>
              <a:off x="10906760" y="3807475"/>
              <a:ext cx="645160" cy="2088906"/>
            </a:xfrm>
            <a:prstGeom prst="rect">
              <a:avLst/>
            </a:prstGeom>
          </p:spPr>
        </p:pic>
        <p:pic>
          <p:nvPicPr>
            <p:cNvPr id="15" name="Picture 14">
              <a:extLst>
                <a:ext uri="{FF2B5EF4-FFF2-40B4-BE49-F238E27FC236}">
                  <a16:creationId xmlns:a16="http://schemas.microsoft.com/office/drawing/2014/main" id="{06CAE818-0BE4-273F-E486-88A0E48D5F1E}"/>
                </a:ext>
                <a:ext uri="{C183D7F6-B498-43B3-948B-1728B52AA6E4}">
                  <adec:decorative xmlns:adec="http://schemas.microsoft.com/office/drawing/2017/decorative" val="1"/>
                </a:ext>
              </a:extLst>
            </p:cNvPr>
            <p:cNvPicPr>
              <a:picLocks noChangeAspect="1"/>
            </p:cNvPicPr>
            <p:nvPr userDrawn="1"/>
          </p:nvPicPr>
          <p:blipFill rotWithShape="1">
            <a:blip r:embed="rId2"/>
            <a:srcRect l="71157" t="35394" r="21798"/>
            <a:stretch/>
          </p:blipFill>
          <p:spPr>
            <a:xfrm>
              <a:off x="10688400" y="4528800"/>
              <a:ext cx="218360" cy="1349580"/>
            </a:xfrm>
            <a:prstGeom prst="rect">
              <a:avLst/>
            </a:prstGeom>
          </p:spPr>
        </p:pic>
      </p:grpSp>
    </p:spTree>
    <p:extLst>
      <p:ext uri="{BB962C8B-B14F-4D97-AF65-F5344CB8AC3E}">
        <p14:creationId xmlns:p14="http://schemas.microsoft.com/office/powerpoint/2010/main" val="139367565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F1A1018-0A26-F107-C35C-914DE8BE3A92}"/>
              </a:ext>
            </a:extLst>
          </p:cNvPr>
          <p:cNvSpPr>
            <a:spLocks noGrp="1"/>
          </p:cNvSpPr>
          <p:nvPr>
            <p:ph type="sldNum" sz="quarter" idx="4"/>
          </p:nvPr>
        </p:nvSpPr>
        <p:spPr>
          <a:xfrm>
            <a:off x="11582400" y="6356353"/>
            <a:ext cx="431260" cy="365125"/>
          </a:xfrm>
          <a:prstGeom prst="rect">
            <a:avLst/>
          </a:prstGeom>
        </p:spPr>
        <p:txBody>
          <a:bodyPr vert="horz" lIns="91440" tIns="45720" rIns="91440" bIns="45720" rtlCol="0" anchor="ctr"/>
          <a:lstStyle>
            <a:lvl1pPr algn="r">
              <a:defRPr sz="1200">
                <a:solidFill>
                  <a:schemeClr val="bg1"/>
                </a:solidFill>
              </a:defRPr>
            </a:lvl1pPr>
          </a:lstStyle>
          <a:p>
            <a:fld id="{ECD76CF4-D645-834E-9B4D-0CB6DB884759}" type="slidenum">
              <a:rPr lang="en-US" smtClean="0"/>
              <a:pPr/>
              <a:t>‹#›</a:t>
            </a:fld>
            <a:endParaRPr lang="en-US"/>
          </a:p>
        </p:txBody>
      </p:sp>
    </p:spTree>
    <p:extLst>
      <p:ext uri="{BB962C8B-B14F-4D97-AF65-F5344CB8AC3E}">
        <p14:creationId xmlns:p14="http://schemas.microsoft.com/office/powerpoint/2010/main" val="1641176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2">
    <p:bg>
      <p:bgPr>
        <a:solidFill>
          <a:schemeClr val="bg1"/>
        </a:solidFill>
        <a:effectLst/>
      </p:bgPr>
    </p:bg>
    <p:spTree>
      <p:nvGrpSpPr>
        <p:cNvPr id="1" name=""/>
        <p:cNvGrpSpPr/>
        <p:nvPr/>
      </p:nvGrpSpPr>
      <p:grpSpPr>
        <a:xfrm>
          <a:off x="0" y="0"/>
          <a:ext cx="0" cy="0"/>
          <a:chOff x="0" y="0"/>
          <a:chExt cx="0" cy="0"/>
        </a:xfrm>
      </p:grpSpPr>
      <p:pic>
        <p:nvPicPr>
          <p:cNvPr id="15" name="Picture 14" descr="A group of women sitting at a table.">
            <a:extLst>
              <a:ext uri="{FF2B5EF4-FFF2-40B4-BE49-F238E27FC236}">
                <a16:creationId xmlns:a16="http://schemas.microsoft.com/office/drawing/2014/main" id="{9CA191F0-676E-BC17-451C-5B3933B1C0A4}"/>
              </a:ext>
            </a:extLst>
          </p:cNvPr>
          <p:cNvPicPr>
            <a:picLocks noChangeAspect="1"/>
          </p:cNvPicPr>
          <p:nvPr userDrawn="1"/>
        </p:nvPicPr>
        <p:blipFill rotWithShape="1">
          <a:blip r:embed="rId2"/>
          <a:srcRect l="2445" t="25648" r="21899"/>
          <a:stretch/>
        </p:blipFill>
        <p:spPr>
          <a:xfrm>
            <a:off x="2299063" y="0"/>
            <a:ext cx="9892937" cy="6484022"/>
          </a:xfrm>
          <a:prstGeom prst="rect">
            <a:avLst/>
          </a:prstGeom>
        </p:spPr>
      </p:pic>
      <p:sp>
        <p:nvSpPr>
          <p:cNvPr id="16" name="Document 15">
            <a:extLst>
              <a:ext uri="{FF2B5EF4-FFF2-40B4-BE49-F238E27FC236}">
                <a16:creationId xmlns:a16="http://schemas.microsoft.com/office/drawing/2014/main" id="{2D02087F-641F-63E9-AB4D-096299E846E0}"/>
              </a:ext>
              <a:ext uri="{C183D7F6-B498-43B3-948B-1728B52AA6E4}">
                <adec:decorative xmlns:adec="http://schemas.microsoft.com/office/drawing/2017/decorative" val="1"/>
              </a:ext>
            </a:extLst>
          </p:cNvPr>
          <p:cNvSpPr/>
          <p:nvPr userDrawn="1"/>
        </p:nvSpPr>
        <p:spPr>
          <a:xfrm rot="16200000">
            <a:off x="-692284" y="692286"/>
            <a:ext cx="6858001" cy="5473432"/>
          </a:xfrm>
          <a:prstGeom prst="flowChartDocument">
            <a:avLst/>
          </a:prstGeom>
          <a:solidFill>
            <a:schemeClr val="bg1"/>
          </a:solidFill>
          <a:ln>
            <a:noFill/>
          </a:ln>
          <a:effectLst>
            <a:outerShdw blurRad="26465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EAF logo.">
            <a:extLst>
              <a:ext uri="{FF2B5EF4-FFF2-40B4-BE49-F238E27FC236}">
                <a16:creationId xmlns:a16="http://schemas.microsoft.com/office/drawing/2014/main" id="{852FCD69-1895-EF00-60D2-56EBE2E1D5EF}"/>
              </a:ext>
            </a:extLst>
          </p:cNvPr>
          <p:cNvPicPr>
            <a:picLocks noChangeAspect="1"/>
          </p:cNvPicPr>
          <p:nvPr userDrawn="1"/>
        </p:nvPicPr>
        <p:blipFill>
          <a:blip r:embed="rId3"/>
          <a:stretch>
            <a:fillRect/>
          </a:stretch>
        </p:blipFill>
        <p:spPr>
          <a:xfrm>
            <a:off x="550117" y="811181"/>
            <a:ext cx="2173572" cy="1013329"/>
          </a:xfrm>
          <a:prstGeom prst="rect">
            <a:avLst/>
          </a:prstGeom>
        </p:spPr>
      </p:pic>
      <p:sp>
        <p:nvSpPr>
          <p:cNvPr id="6" name="Rectangle 5">
            <a:extLst>
              <a:ext uri="{FF2B5EF4-FFF2-40B4-BE49-F238E27FC236}">
                <a16:creationId xmlns:a16="http://schemas.microsoft.com/office/drawing/2014/main" id="{6E6C1651-B772-7EF1-07CC-237D60E60FCC}"/>
              </a:ext>
              <a:ext uri="{C183D7F6-B498-43B3-948B-1728B52AA6E4}">
                <adec:decorative xmlns:adec="http://schemas.microsoft.com/office/drawing/2017/decorative" val="1"/>
              </a:ext>
            </a:extLst>
          </p:cNvPr>
          <p:cNvSpPr/>
          <p:nvPr userDrawn="1"/>
        </p:nvSpPr>
        <p:spPr>
          <a:xfrm>
            <a:off x="1" y="6268065"/>
            <a:ext cx="12191999" cy="589933"/>
          </a:xfrm>
          <a:prstGeom prst="rect">
            <a:avLst/>
          </a:prstGeom>
          <a:solidFill>
            <a:srgbClr val="E0EC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EA logo.">
            <a:extLst>
              <a:ext uri="{FF2B5EF4-FFF2-40B4-BE49-F238E27FC236}">
                <a16:creationId xmlns:a16="http://schemas.microsoft.com/office/drawing/2014/main" id="{FB764005-783E-968D-24D5-76A944592442}"/>
              </a:ext>
            </a:extLst>
          </p:cNvPr>
          <p:cNvPicPr>
            <a:picLocks noChangeAspect="1"/>
          </p:cNvPicPr>
          <p:nvPr userDrawn="1"/>
        </p:nvPicPr>
        <p:blipFill>
          <a:blip r:embed="rId4"/>
          <a:stretch>
            <a:fillRect/>
          </a:stretch>
        </p:blipFill>
        <p:spPr>
          <a:xfrm>
            <a:off x="10933889" y="6388803"/>
            <a:ext cx="648511" cy="324256"/>
          </a:xfrm>
          <a:prstGeom prst="rect">
            <a:avLst/>
          </a:prstGeom>
        </p:spPr>
      </p:pic>
      <p:cxnSp>
        <p:nvCxnSpPr>
          <p:cNvPr id="9" name="Straight Connector 8">
            <a:extLst>
              <a:ext uri="{FF2B5EF4-FFF2-40B4-BE49-F238E27FC236}">
                <a16:creationId xmlns:a16="http://schemas.microsoft.com/office/drawing/2014/main" id="{68509B1E-5C38-7D8E-07A8-930780C6E0FE}"/>
              </a:ext>
              <a:ext uri="{C183D7F6-B498-43B3-948B-1728B52AA6E4}">
                <adec:decorative xmlns:adec="http://schemas.microsoft.com/office/drawing/2017/decorative" val="1"/>
              </a:ext>
            </a:extLst>
          </p:cNvPr>
          <p:cNvCxnSpPr/>
          <p:nvPr userDrawn="1"/>
        </p:nvCxnSpPr>
        <p:spPr>
          <a:xfrm>
            <a:off x="0" y="6268065"/>
            <a:ext cx="12192000" cy="0"/>
          </a:xfrm>
          <a:prstGeom prst="line">
            <a:avLst/>
          </a:prstGeom>
          <a:ln>
            <a:solidFill>
              <a:srgbClr val="0060BC"/>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33831DF1-2C77-3909-5712-E7F6D1DD8F69}"/>
              </a:ext>
            </a:extLst>
          </p:cNvPr>
          <p:cNvSpPr>
            <a:spLocks noGrp="1"/>
          </p:cNvSpPr>
          <p:nvPr>
            <p:ph type="ctrTitle" hasCustomPrompt="1"/>
          </p:nvPr>
        </p:nvSpPr>
        <p:spPr>
          <a:xfrm>
            <a:off x="533316" y="3365763"/>
            <a:ext cx="4380743" cy="1284997"/>
          </a:xfrm>
          <a:prstGeom prst="rect">
            <a:avLst/>
          </a:prstGeom>
        </p:spPr>
        <p:txBody>
          <a:bodyPr anchor="b">
            <a:noAutofit/>
          </a:bodyPr>
          <a:lstStyle>
            <a:lvl1pPr algn="l">
              <a:defRPr sz="4400" b="1">
                <a:solidFill>
                  <a:srgbClr val="363534"/>
                </a:solidFill>
                <a:latin typeface="Calibri" panose="020F0502020204030204" pitchFamily="34" charset="0"/>
                <a:cs typeface="Calibri" panose="020F0502020204030204" pitchFamily="34" charset="0"/>
              </a:defRPr>
            </a:lvl1pPr>
          </a:lstStyle>
          <a:p>
            <a:r>
              <a:rPr lang="en-US"/>
              <a:t>Click to edit master title style</a:t>
            </a:r>
          </a:p>
        </p:txBody>
      </p:sp>
      <p:sp>
        <p:nvSpPr>
          <p:cNvPr id="12" name="Subtitle 2">
            <a:extLst>
              <a:ext uri="{FF2B5EF4-FFF2-40B4-BE49-F238E27FC236}">
                <a16:creationId xmlns:a16="http://schemas.microsoft.com/office/drawing/2014/main" id="{F3BDF817-91F0-72A0-AC21-22AC0BE0EE21}"/>
              </a:ext>
            </a:extLst>
          </p:cNvPr>
          <p:cNvSpPr>
            <a:spLocks noGrp="1"/>
          </p:cNvSpPr>
          <p:nvPr>
            <p:ph type="subTitle" idx="1"/>
          </p:nvPr>
        </p:nvSpPr>
        <p:spPr>
          <a:xfrm>
            <a:off x="533316" y="4650760"/>
            <a:ext cx="4380743" cy="913491"/>
          </a:xfrm>
          <a:prstGeom prst="rect">
            <a:avLst/>
          </a:prstGeom>
        </p:spPr>
        <p:txBody>
          <a:bodyPr>
            <a:noAutofit/>
          </a:bodyPr>
          <a:lstStyle>
            <a:lvl1pPr marL="0" indent="0" algn="l">
              <a:buNone/>
              <a:defRPr>
                <a:solidFill>
                  <a:srgbClr val="36353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3" name="TextBox 12">
            <a:extLst>
              <a:ext uri="{FF2B5EF4-FFF2-40B4-BE49-F238E27FC236}">
                <a16:creationId xmlns:a16="http://schemas.microsoft.com/office/drawing/2014/main" id="{51E39C84-38E1-0FA6-F58A-80C21492E240}"/>
              </a:ext>
            </a:extLst>
          </p:cNvPr>
          <p:cNvSpPr txBox="1"/>
          <p:nvPr userDrawn="1"/>
        </p:nvSpPr>
        <p:spPr>
          <a:xfrm>
            <a:off x="501689" y="6472766"/>
            <a:ext cx="3514725" cy="230832"/>
          </a:xfrm>
          <a:prstGeom prst="rect">
            <a:avLst/>
          </a:prstGeom>
          <a:noFill/>
        </p:spPr>
        <p:txBody>
          <a:bodyPr wrap="square" rtlCol="0">
            <a:spAutoFit/>
          </a:bodyPr>
          <a:lstStyle/>
          <a:p>
            <a:r>
              <a:rPr lang="en-US" sz="900">
                <a:solidFill>
                  <a:srgbClr val="363534"/>
                </a:solidFill>
              </a:rPr>
              <a:t>©2024. Texas Education Agency. All Rights Reserved. </a:t>
            </a:r>
          </a:p>
        </p:txBody>
      </p:sp>
    </p:spTree>
    <p:extLst>
      <p:ext uri="{BB962C8B-B14F-4D97-AF65-F5344CB8AC3E}">
        <p14:creationId xmlns:p14="http://schemas.microsoft.com/office/powerpoint/2010/main" val="94058481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2C3D6C-597F-D281-784B-7E69D438C9A1}"/>
              </a:ext>
            </a:extLst>
          </p:cNvPr>
          <p:cNvSpPr/>
          <p:nvPr userDrawn="1"/>
        </p:nvSpPr>
        <p:spPr>
          <a:xfrm>
            <a:off x="0" y="3972560"/>
            <a:ext cx="12192000" cy="288544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2693987"/>
            <a:ext cx="12192000" cy="1278573"/>
          </a:xfrm>
          <a:prstGeom prst="rect">
            <a:avLst/>
          </a:prstGeom>
          <a:solidFill>
            <a:srgbClr val="0060BC"/>
          </a:solidFill>
        </p:spPr>
        <p:txBody>
          <a:bodyPr anchor="ctr">
            <a:noAutofit/>
          </a:bodyPr>
          <a:lstStyle>
            <a:lvl1pPr algn="ctr">
              <a:defRPr sz="4400" b="0">
                <a:solidFill>
                  <a:schemeClr val="bg1"/>
                </a:solidFill>
              </a:defRPr>
            </a:lvl1pPr>
          </a:lstStyle>
          <a:p>
            <a:r>
              <a:rPr lang="en-US"/>
              <a:t>Click to edit Master title style</a:t>
            </a:r>
          </a:p>
        </p:txBody>
      </p:sp>
      <p:sp>
        <p:nvSpPr>
          <p:cNvPr id="9" name="Slide Number Placeholder 5">
            <a:extLst>
              <a:ext uri="{FF2B5EF4-FFF2-40B4-BE49-F238E27FC236}">
                <a16:creationId xmlns:a16="http://schemas.microsoft.com/office/drawing/2014/main" id="{D1EED335-9CB3-3FA0-9A5B-26F3EBDB5CF0}"/>
              </a:ext>
            </a:extLst>
          </p:cNvPr>
          <p:cNvSpPr>
            <a:spLocks noGrp="1"/>
          </p:cNvSpPr>
          <p:nvPr>
            <p:ph type="sldNum" sz="quarter" idx="4"/>
          </p:nvPr>
        </p:nvSpPr>
        <p:spPr>
          <a:xfrm>
            <a:off x="11582400" y="6356353"/>
            <a:ext cx="431260" cy="365125"/>
          </a:xfrm>
          <a:prstGeom prst="rect">
            <a:avLst/>
          </a:prstGeom>
        </p:spPr>
        <p:txBody>
          <a:bodyPr vert="horz" lIns="91440" tIns="45720" rIns="91440" bIns="45720" rtlCol="0" anchor="ctr"/>
          <a:lstStyle>
            <a:lvl1pPr algn="r">
              <a:defRPr sz="1200">
                <a:solidFill>
                  <a:srgbClr val="363534"/>
                </a:solidFill>
              </a:defRPr>
            </a:lvl1pPr>
          </a:lstStyle>
          <a:p>
            <a:fld id="{ECD76CF4-D645-834E-9B4D-0CB6DB884759}" type="slidenum">
              <a:rPr lang="en-US" smtClean="0"/>
              <a:pPr/>
              <a:t>‹#›</a:t>
            </a:fld>
            <a:endParaRPr lang="en-US"/>
          </a:p>
        </p:txBody>
      </p:sp>
      <p:pic>
        <p:nvPicPr>
          <p:cNvPr id="8" name="Picture 7">
            <a:extLst>
              <a:ext uri="{FF2B5EF4-FFF2-40B4-BE49-F238E27FC236}">
                <a16:creationId xmlns:a16="http://schemas.microsoft.com/office/drawing/2014/main" id="{A0AA44BB-AA50-3651-F2E9-96BF0B8ABBAB}"/>
              </a:ext>
            </a:extLst>
          </p:cNvPr>
          <p:cNvPicPr>
            <a:picLocks noChangeAspect="1"/>
          </p:cNvPicPr>
          <p:nvPr userDrawn="1"/>
        </p:nvPicPr>
        <p:blipFill>
          <a:blip r:embed="rId2"/>
          <a:srcRect/>
          <a:stretch/>
        </p:blipFill>
        <p:spPr>
          <a:xfrm>
            <a:off x="10943859" y="6393788"/>
            <a:ext cx="628570" cy="314285"/>
          </a:xfrm>
          <a:prstGeom prst="rect">
            <a:avLst/>
          </a:prstGeom>
        </p:spPr>
      </p:pic>
      <p:sp>
        <p:nvSpPr>
          <p:cNvPr id="3" name="Rectangle 2">
            <a:extLst>
              <a:ext uri="{FF2B5EF4-FFF2-40B4-BE49-F238E27FC236}">
                <a16:creationId xmlns:a16="http://schemas.microsoft.com/office/drawing/2014/main" id="{7DCEDE75-A878-8E46-9DAA-AEFB9D16F5E1}"/>
              </a:ext>
            </a:extLst>
          </p:cNvPr>
          <p:cNvSpPr/>
          <p:nvPr userDrawn="1"/>
        </p:nvSpPr>
        <p:spPr>
          <a:xfrm>
            <a:off x="-1" y="0"/>
            <a:ext cx="12192000" cy="11833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4FAB925-EAF9-5DAB-6B79-390439D13E1E}"/>
              </a:ext>
            </a:extLst>
          </p:cNvPr>
          <p:cNvPicPr>
            <a:picLocks noChangeAspect="1"/>
          </p:cNvPicPr>
          <p:nvPr userDrawn="1"/>
        </p:nvPicPr>
        <p:blipFill>
          <a:blip r:embed="rId3"/>
          <a:srcRect/>
          <a:stretch/>
        </p:blipFill>
        <p:spPr>
          <a:xfrm>
            <a:off x="3015519" y="306347"/>
            <a:ext cx="6160959" cy="589933"/>
          </a:xfrm>
          <a:prstGeom prst="rect">
            <a:avLst/>
          </a:prstGeom>
        </p:spPr>
      </p:pic>
    </p:spTree>
    <p:extLst>
      <p:ext uri="{BB962C8B-B14F-4D97-AF65-F5344CB8AC3E}">
        <p14:creationId xmlns:p14="http://schemas.microsoft.com/office/powerpoint/2010/main" val="201796163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ABD44953-7E80-99AC-CFE3-C069057E86AF}"/>
              </a:ext>
            </a:extLst>
          </p:cNvPr>
          <p:cNvSpPr>
            <a:spLocks noGrp="1"/>
          </p:cNvSpPr>
          <p:nvPr>
            <p:ph type="title"/>
          </p:nvPr>
        </p:nvSpPr>
        <p:spPr>
          <a:xfrm>
            <a:off x="1394460" y="262890"/>
            <a:ext cx="10187940" cy="491804"/>
          </a:xfrm>
          <a:prstGeom prst="rect">
            <a:avLst/>
          </a:prstGeom>
        </p:spPr>
        <p:txBody>
          <a:bodyPr vert="horz" lIns="91440" tIns="45720" rIns="91440" bIns="45720" rtlCol="0" anchor="t">
            <a:noAutofit/>
          </a:bodyPr>
          <a:lstStyle/>
          <a:p>
            <a:r>
              <a:rPr lang="en-US"/>
              <a:t>Click to edit Master title style</a:t>
            </a:r>
          </a:p>
        </p:txBody>
      </p:sp>
      <p:sp>
        <p:nvSpPr>
          <p:cNvPr id="12" name="Slide Number Placeholder 5">
            <a:extLst>
              <a:ext uri="{FF2B5EF4-FFF2-40B4-BE49-F238E27FC236}">
                <a16:creationId xmlns:a16="http://schemas.microsoft.com/office/drawing/2014/main" id="{F6B51A29-A625-3C56-3BF8-39DA80BF7FCC}"/>
              </a:ext>
            </a:extLst>
          </p:cNvPr>
          <p:cNvSpPr>
            <a:spLocks noGrp="1"/>
          </p:cNvSpPr>
          <p:nvPr>
            <p:ph type="sldNum" sz="quarter" idx="4"/>
          </p:nvPr>
        </p:nvSpPr>
        <p:spPr>
          <a:xfrm>
            <a:off x="11582400" y="6356353"/>
            <a:ext cx="431260" cy="365125"/>
          </a:xfrm>
          <a:prstGeom prst="rect">
            <a:avLst/>
          </a:prstGeom>
        </p:spPr>
        <p:txBody>
          <a:bodyPr vert="horz" lIns="91440" tIns="45720" rIns="91440" bIns="45720" rtlCol="0" anchor="ctr"/>
          <a:lstStyle>
            <a:lvl1pPr algn="r">
              <a:defRPr sz="1200">
                <a:solidFill>
                  <a:schemeClr val="bg1"/>
                </a:solidFill>
              </a:defRPr>
            </a:lvl1pPr>
          </a:lstStyle>
          <a:p>
            <a:fld id="{ECD76CF4-D645-834E-9B4D-0CB6DB884759}" type="slidenum">
              <a:rPr lang="en-US" smtClean="0"/>
              <a:pPr/>
              <a:t>‹#›</a:t>
            </a:fld>
            <a:endParaRPr lang="en-US"/>
          </a:p>
        </p:txBody>
      </p:sp>
      <p:sp>
        <p:nvSpPr>
          <p:cNvPr id="15" name="Content Placeholder 14">
            <a:extLst>
              <a:ext uri="{FF2B5EF4-FFF2-40B4-BE49-F238E27FC236}">
                <a16:creationId xmlns:a16="http://schemas.microsoft.com/office/drawing/2014/main" id="{18792487-B68D-5252-07F2-947EB1695233}"/>
              </a:ext>
            </a:extLst>
          </p:cNvPr>
          <p:cNvSpPr>
            <a:spLocks noGrp="1"/>
          </p:cNvSpPr>
          <p:nvPr>
            <p:ph sz="quarter" idx="10"/>
          </p:nvPr>
        </p:nvSpPr>
        <p:spPr>
          <a:xfrm>
            <a:off x="1393825" y="1200150"/>
            <a:ext cx="10188575" cy="4868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60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394460" y="1131571"/>
            <a:ext cx="4599940" cy="499459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31571"/>
            <a:ext cx="4855210" cy="499459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5700FF1D-49AF-9283-EA42-BC20F5842DCA}"/>
              </a:ext>
            </a:extLst>
          </p:cNvPr>
          <p:cNvSpPr>
            <a:spLocks noGrp="1"/>
          </p:cNvSpPr>
          <p:nvPr>
            <p:ph type="sldNum" sz="quarter" idx="4"/>
          </p:nvPr>
        </p:nvSpPr>
        <p:spPr>
          <a:xfrm>
            <a:off x="11582400" y="6356353"/>
            <a:ext cx="431260" cy="365125"/>
          </a:xfrm>
          <a:prstGeom prst="rect">
            <a:avLst/>
          </a:prstGeom>
        </p:spPr>
        <p:txBody>
          <a:bodyPr vert="horz" lIns="91440" tIns="45720" rIns="91440" bIns="45720" rtlCol="0" anchor="ctr"/>
          <a:lstStyle>
            <a:lvl1pPr algn="r">
              <a:defRPr sz="1200">
                <a:solidFill>
                  <a:schemeClr val="bg1"/>
                </a:solidFill>
              </a:defRPr>
            </a:lvl1pPr>
          </a:lstStyle>
          <a:p>
            <a:fld id="{ECD76CF4-D645-834E-9B4D-0CB6DB884759}" type="slidenum">
              <a:rPr lang="en-US" smtClean="0"/>
              <a:pPr/>
              <a:t>‹#›</a:t>
            </a:fld>
            <a:endParaRPr lang="en-US"/>
          </a:p>
        </p:txBody>
      </p:sp>
      <p:sp>
        <p:nvSpPr>
          <p:cNvPr id="9" name="Title Placeholder 1">
            <a:extLst>
              <a:ext uri="{FF2B5EF4-FFF2-40B4-BE49-F238E27FC236}">
                <a16:creationId xmlns:a16="http://schemas.microsoft.com/office/drawing/2014/main" id="{D563DE67-4981-0BC8-81F1-62B63E96A98E}"/>
              </a:ext>
            </a:extLst>
          </p:cNvPr>
          <p:cNvSpPr>
            <a:spLocks noGrp="1"/>
          </p:cNvSpPr>
          <p:nvPr>
            <p:ph type="title"/>
          </p:nvPr>
        </p:nvSpPr>
        <p:spPr>
          <a:xfrm>
            <a:off x="1394460" y="262890"/>
            <a:ext cx="10187940" cy="491804"/>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2662614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598" y="1259999"/>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8" y="1899761"/>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7" y="1259999"/>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1899761"/>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4BA3EB1-EBB6-10C5-0DE1-A717954B8516}"/>
              </a:ext>
            </a:extLst>
          </p:cNvPr>
          <p:cNvSpPr>
            <a:spLocks noGrp="1"/>
          </p:cNvSpPr>
          <p:nvPr>
            <p:ph type="sldNum" sz="quarter" idx="10"/>
          </p:nvPr>
        </p:nvSpPr>
        <p:spPr>
          <a:xfrm>
            <a:off x="11582400" y="6356353"/>
            <a:ext cx="431260" cy="365125"/>
          </a:xfrm>
          <a:prstGeom prst="rect">
            <a:avLst/>
          </a:prstGeom>
        </p:spPr>
        <p:txBody>
          <a:bodyPr vert="horz" lIns="91440" tIns="45720" rIns="91440" bIns="45720" rtlCol="0" anchor="ctr"/>
          <a:lstStyle>
            <a:lvl1pPr algn="r">
              <a:defRPr sz="1200">
                <a:solidFill>
                  <a:schemeClr val="bg1"/>
                </a:solidFill>
              </a:defRPr>
            </a:lvl1pPr>
          </a:lstStyle>
          <a:p>
            <a:fld id="{ECD76CF4-D645-834E-9B4D-0CB6DB884759}" type="slidenum">
              <a:rPr lang="en-US" smtClean="0"/>
              <a:pPr/>
              <a:t>‹#›</a:t>
            </a:fld>
            <a:endParaRPr lang="en-US"/>
          </a:p>
        </p:txBody>
      </p:sp>
      <p:sp>
        <p:nvSpPr>
          <p:cNvPr id="8" name="Title Placeholder 1">
            <a:extLst>
              <a:ext uri="{FF2B5EF4-FFF2-40B4-BE49-F238E27FC236}">
                <a16:creationId xmlns:a16="http://schemas.microsoft.com/office/drawing/2014/main" id="{618EB751-C9BE-AAA9-0D67-8212EDE9BB17}"/>
              </a:ext>
            </a:extLst>
          </p:cNvPr>
          <p:cNvSpPr>
            <a:spLocks noGrp="1"/>
          </p:cNvSpPr>
          <p:nvPr>
            <p:ph type="title"/>
          </p:nvPr>
        </p:nvSpPr>
        <p:spPr>
          <a:xfrm>
            <a:off x="1394460" y="262890"/>
            <a:ext cx="10187940" cy="491804"/>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3136880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DC843776-3382-8476-75E0-A47D51B60772}"/>
              </a:ext>
            </a:extLst>
          </p:cNvPr>
          <p:cNvSpPr>
            <a:spLocks noGrp="1"/>
          </p:cNvSpPr>
          <p:nvPr>
            <p:ph type="sldNum" sz="quarter" idx="4"/>
          </p:nvPr>
        </p:nvSpPr>
        <p:spPr>
          <a:xfrm>
            <a:off x="11582400" y="6356353"/>
            <a:ext cx="431260" cy="365125"/>
          </a:xfrm>
          <a:prstGeom prst="rect">
            <a:avLst/>
          </a:prstGeom>
        </p:spPr>
        <p:txBody>
          <a:bodyPr vert="horz" lIns="91440" tIns="45720" rIns="91440" bIns="45720" rtlCol="0" anchor="ctr"/>
          <a:lstStyle>
            <a:lvl1pPr algn="r">
              <a:defRPr sz="1200">
                <a:solidFill>
                  <a:schemeClr val="bg1"/>
                </a:solidFill>
              </a:defRPr>
            </a:lvl1pPr>
          </a:lstStyle>
          <a:p>
            <a:fld id="{ECD76CF4-D645-834E-9B4D-0CB6DB884759}" type="slidenum">
              <a:rPr lang="en-US" smtClean="0"/>
              <a:pPr/>
              <a:t>‹#›</a:t>
            </a:fld>
            <a:endParaRPr lang="en-US"/>
          </a:p>
        </p:txBody>
      </p:sp>
      <p:sp>
        <p:nvSpPr>
          <p:cNvPr id="4" name="Title Placeholder 1">
            <a:extLst>
              <a:ext uri="{FF2B5EF4-FFF2-40B4-BE49-F238E27FC236}">
                <a16:creationId xmlns:a16="http://schemas.microsoft.com/office/drawing/2014/main" id="{80F698DB-C673-3F9D-4160-B93E77928EA3}"/>
              </a:ext>
            </a:extLst>
          </p:cNvPr>
          <p:cNvSpPr>
            <a:spLocks noGrp="1"/>
          </p:cNvSpPr>
          <p:nvPr>
            <p:ph type="title"/>
          </p:nvPr>
        </p:nvSpPr>
        <p:spPr>
          <a:xfrm>
            <a:off x="1394460" y="262890"/>
            <a:ext cx="10187940" cy="491804"/>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3736929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DC843776-3382-8476-75E0-A47D51B60772}"/>
              </a:ext>
            </a:extLst>
          </p:cNvPr>
          <p:cNvSpPr>
            <a:spLocks noGrp="1"/>
          </p:cNvSpPr>
          <p:nvPr>
            <p:ph type="sldNum" sz="quarter" idx="4"/>
          </p:nvPr>
        </p:nvSpPr>
        <p:spPr>
          <a:xfrm>
            <a:off x="11582400" y="6356353"/>
            <a:ext cx="431260" cy="365125"/>
          </a:xfrm>
          <a:prstGeom prst="rect">
            <a:avLst/>
          </a:prstGeom>
        </p:spPr>
        <p:txBody>
          <a:bodyPr vert="horz" lIns="91440" tIns="45720" rIns="91440" bIns="45720" rtlCol="0" anchor="ctr"/>
          <a:lstStyle>
            <a:lvl1pPr algn="r">
              <a:defRPr sz="1200">
                <a:solidFill>
                  <a:schemeClr val="bg1"/>
                </a:solidFill>
              </a:defRPr>
            </a:lvl1pPr>
          </a:lstStyle>
          <a:p>
            <a:fld id="{ECD76CF4-D645-834E-9B4D-0CB6DB884759}" type="slidenum">
              <a:rPr lang="en-US" smtClean="0"/>
              <a:pPr/>
              <a:t>‹#›</a:t>
            </a:fld>
            <a:endParaRPr lang="en-US"/>
          </a:p>
        </p:txBody>
      </p:sp>
      <p:sp>
        <p:nvSpPr>
          <p:cNvPr id="4" name="Title Placeholder 1">
            <a:extLst>
              <a:ext uri="{FF2B5EF4-FFF2-40B4-BE49-F238E27FC236}">
                <a16:creationId xmlns:a16="http://schemas.microsoft.com/office/drawing/2014/main" id="{80F698DB-C673-3F9D-4160-B93E77928EA3}"/>
              </a:ext>
            </a:extLst>
          </p:cNvPr>
          <p:cNvSpPr>
            <a:spLocks noGrp="1"/>
          </p:cNvSpPr>
          <p:nvPr>
            <p:ph type="title"/>
          </p:nvPr>
        </p:nvSpPr>
        <p:spPr>
          <a:xfrm>
            <a:off x="1394460" y="262890"/>
            <a:ext cx="10187940" cy="491804"/>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857563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09602" y="1371607"/>
            <a:ext cx="4011084" cy="4754559"/>
          </a:xfrm>
          <a:prstGeom prst="rect">
            <a:avLst/>
          </a:prstGeom>
        </p:spPr>
        <p:txBody>
          <a:bodyPr>
            <a:no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5">
            <a:extLst>
              <a:ext uri="{FF2B5EF4-FFF2-40B4-BE49-F238E27FC236}">
                <a16:creationId xmlns:a16="http://schemas.microsoft.com/office/drawing/2014/main" id="{487A2E85-81F6-CA49-1FD0-9C58C5ED9265}"/>
              </a:ext>
            </a:extLst>
          </p:cNvPr>
          <p:cNvSpPr>
            <a:spLocks noGrp="1"/>
          </p:cNvSpPr>
          <p:nvPr>
            <p:ph type="pic" sz="quarter" idx="10"/>
          </p:nvPr>
        </p:nvSpPr>
        <p:spPr>
          <a:xfrm>
            <a:off x="5097780" y="1028701"/>
            <a:ext cx="6484618" cy="5097464"/>
          </a:xfrm>
          <a:prstGeom prst="rect">
            <a:avLst/>
          </a:prstGeom>
        </p:spPr>
        <p:txBody>
          <a:bodyPr/>
          <a:lstStyle>
            <a:lvl1pPr marL="0" indent="0">
              <a:buNone/>
              <a:defRPr/>
            </a:lvl1pPr>
          </a:lstStyle>
          <a:p>
            <a:endParaRPr lang="en-US"/>
          </a:p>
        </p:txBody>
      </p:sp>
      <p:sp>
        <p:nvSpPr>
          <p:cNvPr id="7" name="Slide Number Placeholder 5">
            <a:extLst>
              <a:ext uri="{FF2B5EF4-FFF2-40B4-BE49-F238E27FC236}">
                <a16:creationId xmlns:a16="http://schemas.microsoft.com/office/drawing/2014/main" id="{5E60C269-2462-FD09-8970-0DCE28D4E965}"/>
              </a:ext>
            </a:extLst>
          </p:cNvPr>
          <p:cNvSpPr>
            <a:spLocks noGrp="1"/>
          </p:cNvSpPr>
          <p:nvPr>
            <p:ph type="sldNum" sz="quarter" idx="4"/>
          </p:nvPr>
        </p:nvSpPr>
        <p:spPr>
          <a:xfrm>
            <a:off x="11582400" y="6356353"/>
            <a:ext cx="431260" cy="365125"/>
          </a:xfrm>
          <a:prstGeom prst="rect">
            <a:avLst/>
          </a:prstGeom>
        </p:spPr>
        <p:txBody>
          <a:bodyPr vert="horz" lIns="91440" tIns="45720" rIns="91440" bIns="45720" rtlCol="0" anchor="ctr"/>
          <a:lstStyle>
            <a:lvl1pPr algn="r">
              <a:defRPr sz="1200">
                <a:solidFill>
                  <a:schemeClr val="bg1"/>
                </a:solidFill>
              </a:defRPr>
            </a:lvl1pPr>
          </a:lstStyle>
          <a:p>
            <a:fld id="{ECD76CF4-D645-834E-9B4D-0CB6DB884759}" type="slidenum">
              <a:rPr lang="en-US" smtClean="0"/>
              <a:pPr/>
              <a:t>‹#›</a:t>
            </a:fld>
            <a:endParaRPr lang="en-US"/>
          </a:p>
        </p:txBody>
      </p:sp>
      <p:sp>
        <p:nvSpPr>
          <p:cNvPr id="10" name="Title Placeholder 1">
            <a:extLst>
              <a:ext uri="{FF2B5EF4-FFF2-40B4-BE49-F238E27FC236}">
                <a16:creationId xmlns:a16="http://schemas.microsoft.com/office/drawing/2014/main" id="{22B8D372-1DFD-0F99-26E9-1457F329C2AA}"/>
              </a:ext>
            </a:extLst>
          </p:cNvPr>
          <p:cNvSpPr>
            <a:spLocks noGrp="1"/>
          </p:cNvSpPr>
          <p:nvPr>
            <p:ph type="title"/>
          </p:nvPr>
        </p:nvSpPr>
        <p:spPr>
          <a:xfrm>
            <a:off x="1394460" y="262890"/>
            <a:ext cx="10187940" cy="491804"/>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280891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E7D934-B2AB-531B-4F21-B8DA16775799}"/>
              </a:ext>
            </a:extLst>
          </p:cNvPr>
          <p:cNvSpPr/>
          <p:nvPr userDrawn="1"/>
        </p:nvSpPr>
        <p:spPr>
          <a:xfrm>
            <a:off x="0" y="-1"/>
            <a:ext cx="12192000" cy="914395"/>
          </a:xfrm>
          <a:prstGeom prst="rect">
            <a:avLst/>
          </a:prstGeom>
          <a:solidFill>
            <a:srgbClr val="E0EC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114D438-72EA-365F-C5F7-373E7A34B086}"/>
              </a:ext>
              <a:ext uri="{C183D7F6-B498-43B3-948B-1728B52AA6E4}">
                <adec:decorative xmlns:adec="http://schemas.microsoft.com/office/drawing/2017/decorative" val="1"/>
              </a:ext>
            </a:extLst>
          </p:cNvPr>
          <p:cNvSpPr/>
          <p:nvPr userDrawn="1"/>
        </p:nvSpPr>
        <p:spPr>
          <a:xfrm>
            <a:off x="1" y="6268065"/>
            <a:ext cx="12191999" cy="589933"/>
          </a:xfrm>
          <a:prstGeom prst="rect">
            <a:avLst/>
          </a:prstGeom>
          <a:solidFill>
            <a:srgbClr val="0060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TEA logo.">
            <a:extLst>
              <a:ext uri="{FF2B5EF4-FFF2-40B4-BE49-F238E27FC236}">
                <a16:creationId xmlns:a16="http://schemas.microsoft.com/office/drawing/2014/main" id="{D93FC24A-0363-5E86-8FAA-5048372FD9E1}"/>
              </a:ext>
            </a:extLst>
          </p:cNvPr>
          <p:cNvPicPr>
            <a:picLocks noChangeAspect="1"/>
          </p:cNvPicPr>
          <p:nvPr userDrawn="1"/>
        </p:nvPicPr>
        <p:blipFill>
          <a:blip r:embed="rId14"/>
          <a:stretch>
            <a:fillRect/>
          </a:stretch>
        </p:blipFill>
        <p:spPr>
          <a:xfrm>
            <a:off x="10933889" y="6388803"/>
            <a:ext cx="648511" cy="324256"/>
          </a:xfrm>
          <a:prstGeom prst="rect">
            <a:avLst/>
          </a:prstGeom>
        </p:spPr>
      </p:pic>
      <p:cxnSp>
        <p:nvCxnSpPr>
          <p:cNvPr id="19" name="Straight Connector 18">
            <a:extLst>
              <a:ext uri="{FF2B5EF4-FFF2-40B4-BE49-F238E27FC236}">
                <a16:creationId xmlns:a16="http://schemas.microsoft.com/office/drawing/2014/main" id="{88D333C6-C615-578E-CA47-179A53B14302}"/>
              </a:ext>
              <a:ext uri="{C183D7F6-B498-43B3-948B-1728B52AA6E4}">
                <adec:decorative xmlns:adec="http://schemas.microsoft.com/office/drawing/2017/decorative" val="1"/>
              </a:ext>
            </a:extLst>
          </p:cNvPr>
          <p:cNvCxnSpPr/>
          <p:nvPr userDrawn="1"/>
        </p:nvCxnSpPr>
        <p:spPr>
          <a:xfrm>
            <a:off x="0" y="6268065"/>
            <a:ext cx="12192000" cy="0"/>
          </a:xfrm>
          <a:prstGeom prst="line">
            <a:avLst/>
          </a:prstGeom>
          <a:ln>
            <a:solidFill>
              <a:srgbClr val="92C740"/>
            </a:solidFill>
          </a:ln>
          <a:effectLst/>
        </p:spPr>
        <p:style>
          <a:lnRef idx="2">
            <a:schemeClr val="accent1"/>
          </a:lnRef>
          <a:fillRef idx="0">
            <a:schemeClr val="accent1"/>
          </a:fillRef>
          <a:effectRef idx="1">
            <a:schemeClr val="accent1"/>
          </a:effectRef>
          <a:fontRef idx="minor">
            <a:schemeClr val="tx1"/>
          </a:fontRef>
        </p:style>
      </p:cxnSp>
      <p:sp>
        <p:nvSpPr>
          <p:cNvPr id="3" name="Text Placeholder 2"/>
          <p:cNvSpPr>
            <a:spLocks noGrp="1"/>
          </p:cNvSpPr>
          <p:nvPr>
            <p:ph type="body" idx="1"/>
          </p:nvPr>
        </p:nvSpPr>
        <p:spPr>
          <a:xfrm>
            <a:off x="1394460" y="1188721"/>
            <a:ext cx="10187940" cy="493744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582400" y="6356353"/>
            <a:ext cx="431260" cy="365125"/>
          </a:xfrm>
          <a:prstGeom prst="rect">
            <a:avLst/>
          </a:prstGeom>
        </p:spPr>
        <p:txBody>
          <a:bodyPr vert="horz" lIns="91440" tIns="45720" rIns="91440" bIns="45720" rtlCol="0" anchor="ctr"/>
          <a:lstStyle>
            <a:lvl1pPr algn="r">
              <a:defRPr sz="1200">
                <a:solidFill>
                  <a:schemeClr val="bg1"/>
                </a:solidFill>
              </a:defRPr>
            </a:lvl1pPr>
          </a:lstStyle>
          <a:p>
            <a:fld id="{ECD76CF4-D645-834E-9B4D-0CB6DB884759}" type="slidenum">
              <a:rPr lang="en-US" smtClean="0"/>
              <a:pPr/>
              <a:t>‹#›</a:t>
            </a:fld>
            <a:endParaRPr lang="en-US"/>
          </a:p>
        </p:txBody>
      </p:sp>
      <p:pic>
        <p:nvPicPr>
          <p:cNvPr id="9" name="Picture 8">
            <a:extLst>
              <a:ext uri="{FF2B5EF4-FFF2-40B4-BE49-F238E27FC236}">
                <a16:creationId xmlns:a16="http://schemas.microsoft.com/office/drawing/2014/main" id="{D57CB739-FA1C-CF61-2BD6-23C4E1AC672D}"/>
              </a:ext>
            </a:extLst>
          </p:cNvPr>
          <p:cNvPicPr>
            <a:picLocks noChangeAspect="1"/>
          </p:cNvPicPr>
          <p:nvPr userDrawn="1"/>
        </p:nvPicPr>
        <p:blipFill>
          <a:blip r:embed="rId15"/>
          <a:srcRect/>
          <a:stretch/>
        </p:blipFill>
        <p:spPr>
          <a:xfrm>
            <a:off x="10933889" y="6393788"/>
            <a:ext cx="648511" cy="314285"/>
          </a:xfrm>
          <a:prstGeom prst="rect">
            <a:avLst/>
          </a:prstGeom>
        </p:spPr>
      </p:pic>
      <p:pic>
        <p:nvPicPr>
          <p:cNvPr id="16" name="Picture 15" descr="EAF logo.">
            <a:extLst>
              <a:ext uri="{FF2B5EF4-FFF2-40B4-BE49-F238E27FC236}">
                <a16:creationId xmlns:a16="http://schemas.microsoft.com/office/drawing/2014/main" id="{85C14A53-FDDD-B7A3-BA72-8DB2B9EA2B77}"/>
              </a:ext>
            </a:extLst>
          </p:cNvPr>
          <p:cNvPicPr>
            <a:picLocks noChangeAspect="1"/>
          </p:cNvPicPr>
          <p:nvPr userDrawn="1"/>
        </p:nvPicPr>
        <p:blipFill>
          <a:blip r:embed="rId16"/>
          <a:stretch>
            <a:fillRect/>
          </a:stretch>
        </p:blipFill>
        <p:spPr>
          <a:xfrm>
            <a:off x="270868" y="381673"/>
            <a:ext cx="677464" cy="315837"/>
          </a:xfrm>
          <a:prstGeom prst="rect">
            <a:avLst/>
          </a:prstGeom>
        </p:spPr>
      </p:pic>
      <p:sp>
        <p:nvSpPr>
          <p:cNvPr id="2" name="Title Placeholder 1"/>
          <p:cNvSpPr>
            <a:spLocks noGrp="1"/>
          </p:cNvSpPr>
          <p:nvPr>
            <p:ph type="title"/>
          </p:nvPr>
        </p:nvSpPr>
        <p:spPr>
          <a:xfrm>
            <a:off x="1394460" y="274097"/>
            <a:ext cx="10187940" cy="457737"/>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414989642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5" r:id="rId3"/>
    <p:sldLayoutId id="2147483650" r:id="rId4"/>
    <p:sldLayoutId id="2147483652" r:id="rId5"/>
    <p:sldLayoutId id="2147483653" r:id="rId6"/>
    <p:sldLayoutId id="2147483654" r:id="rId7"/>
    <p:sldLayoutId id="2147483684" r:id="rId8"/>
    <p:sldLayoutId id="2147483660" r:id="rId9"/>
    <p:sldLayoutId id="2147483657" r:id="rId10"/>
    <p:sldLayoutId id="2147483679" r:id="rId11"/>
    <p:sldLayoutId id="2147483655" r:id="rId12"/>
  </p:sldLayoutIdLst>
  <p:hf hdr="0" ftr="0" dt="0"/>
  <p:txStyles>
    <p:titleStyle>
      <a:lvl1pPr algn="l" defTabSz="457200" rtl="0" eaLnBrk="1" latinLnBrk="0" hangingPunct="1">
        <a:spcBef>
          <a:spcPct val="0"/>
        </a:spcBef>
        <a:buNone/>
        <a:defRPr sz="3600" b="1" i="0" kern="1200">
          <a:solidFill>
            <a:srgbClr val="0060BC"/>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Font typeface="Arial"/>
        <a:buChar char="•"/>
        <a:defRPr sz="2800" b="0" i="0" kern="1200">
          <a:solidFill>
            <a:srgbClr val="363534"/>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Font typeface="Arial"/>
        <a:buChar char="–"/>
        <a:defRPr sz="2400" b="0" i="0" kern="1200">
          <a:solidFill>
            <a:srgbClr val="363534"/>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Font typeface="Arial"/>
        <a:buChar char="•"/>
        <a:defRPr sz="2000" b="0" i="0" kern="1200">
          <a:solidFill>
            <a:srgbClr val="363534"/>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Font typeface="Arial"/>
        <a:buChar char="–"/>
        <a:defRPr sz="1800" b="0" i="0" kern="1200">
          <a:solidFill>
            <a:srgbClr val="363534"/>
          </a:solidFill>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Font typeface="Arial"/>
        <a:buChar char="»"/>
        <a:defRPr sz="1800" b="0" i="0" kern="1200">
          <a:solidFill>
            <a:srgbClr val="36353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29_2B4131AC.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microsoft.com/office/2018/10/relationships/comments" Target="../comments/modernComment_147_825C5F2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2B_1E4AB2B.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0C2D-31E2-9334-BF85-A0E715712425}"/>
              </a:ext>
            </a:extLst>
          </p:cNvPr>
          <p:cNvSpPr>
            <a:spLocks noGrp="1"/>
          </p:cNvSpPr>
          <p:nvPr>
            <p:ph type="ctrTitle"/>
          </p:nvPr>
        </p:nvSpPr>
        <p:spPr>
          <a:xfrm>
            <a:off x="533316" y="3365763"/>
            <a:ext cx="4380743" cy="1284997"/>
          </a:xfrm>
        </p:spPr>
        <p:txBody>
          <a:bodyPr/>
          <a:lstStyle/>
          <a:p>
            <a:r>
              <a:rPr lang="en-US"/>
              <a:t>EAF Research Agenda</a:t>
            </a:r>
          </a:p>
        </p:txBody>
      </p:sp>
      <p:sp>
        <p:nvSpPr>
          <p:cNvPr id="3" name="Subtitle 2">
            <a:extLst>
              <a:ext uri="{FF2B5EF4-FFF2-40B4-BE49-F238E27FC236}">
                <a16:creationId xmlns:a16="http://schemas.microsoft.com/office/drawing/2014/main" id="{ADB728FF-8B72-269E-AB22-8B6892CC699E}"/>
              </a:ext>
            </a:extLst>
          </p:cNvPr>
          <p:cNvSpPr>
            <a:spLocks noGrp="1"/>
          </p:cNvSpPr>
          <p:nvPr>
            <p:ph type="subTitle" idx="1"/>
          </p:nvPr>
        </p:nvSpPr>
        <p:spPr>
          <a:xfrm>
            <a:off x="533316" y="4650760"/>
            <a:ext cx="4380743" cy="913491"/>
          </a:xfrm>
        </p:spPr>
        <p:txBody>
          <a:bodyPr/>
          <a:lstStyle/>
          <a:p>
            <a:r>
              <a:rPr lang="en-US"/>
              <a:t>A Subhead or Date Here</a:t>
            </a:r>
          </a:p>
        </p:txBody>
      </p:sp>
    </p:spTree>
    <p:extLst>
      <p:ext uri="{BB962C8B-B14F-4D97-AF65-F5344CB8AC3E}">
        <p14:creationId xmlns:p14="http://schemas.microsoft.com/office/powerpoint/2010/main" val="72569284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B4A83-A846-8EB7-1A04-1EF9518649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F1B3C0-BE13-92AC-0EB1-3A6ADBB1B92C}"/>
              </a:ext>
            </a:extLst>
          </p:cNvPr>
          <p:cNvSpPr>
            <a:spLocks noGrp="1"/>
          </p:cNvSpPr>
          <p:nvPr>
            <p:ph type="title"/>
          </p:nvPr>
        </p:nvSpPr>
        <p:spPr>
          <a:xfrm>
            <a:off x="1394460" y="262890"/>
            <a:ext cx="10187940" cy="491804"/>
          </a:xfrm>
        </p:spPr>
        <p:txBody>
          <a:bodyPr>
            <a:noAutofit/>
          </a:bodyPr>
          <a:lstStyle/>
          <a:p>
            <a:r>
              <a:rPr lang="en-US" sz="3200"/>
              <a:t>Right-Aligned Data Template (Heading)</a:t>
            </a:r>
          </a:p>
        </p:txBody>
      </p:sp>
      <p:sp>
        <p:nvSpPr>
          <p:cNvPr id="4" name="Slide Number Placeholder 3">
            <a:extLst>
              <a:ext uri="{FF2B5EF4-FFF2-40B4-BE49-F238E27FC236}">
                <a16:creationId xmlns:a16="http://schemas.microsoft.com/office/drawing/2014/main" id="{83BBDF42-F97C-4921-16D6-2C6B0DE62C30}"/>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10</a:t>
            </a:fld>
            <a:endParaRPr lang="en-US"/>
          </a:p>
        </p:txBody>
      </p:sp>
      <p:sp>
        <p:nvSpPr>
          <p:cNvPr id="6" name="Content Placeholder 5">
            <a:extLst>
              <a:ext uri="{FF2B5EF4-FFF2-40B4-BE49-F238E27FC236}">
                <a16:creationId xmlns:a16="http://schemas.microsoft.com/office/drawing/2014/main" id="{83472E55-50C6-B0CE-4059-419C7915860D}"/>
              </a:ext>
            </a:extLst>
          </p:cNvPr>
          <p:cNvSpPr>
            <a:spLocks noGrp="1"/>
          </p:cNvSpPr>
          <p:nvPr>
            <p:ph sz="quarter" idx="10"/>
          </p:nvPr>
        </p:nvSpPr>
        <p:spPr>
          <a:xfrm>
            <a:off x="1001713" y="1816719"/>
            <a:ext cx="3078582" cy="3721220"/>
          </a:xfrm>
        </p:spPr>
        <p:txBody>
          <a:bodyPr/>
          <a:lstStyle/>
          <a:p>
            <a:pPr marL="0" indent="0">
              <a:buNone/>
            </a:pPr>
            <a:r>
              <a:rPr lang="en-US" sz="1800"/>
              <a:t>Brief Context (better for taller charts or where there’s more context required) </a:t>
            </a:r>
          </a:p>
          <a:p>
            <a:pPr marL="0" indent="0">
              <a:buNone/>
            </a:pPr>
            <a:r>
              <a:rPr lang="en-US" sz="1800"/>
              <a:t>(Currently 18, is that okay?)</a:t>
            </a:r>
          </a:p>
        </p:txBody>
      </p:sp>
      <p:sp>
        <p:nvSpPr>
          <p:cNvPr id="2" name="TextBox 4">
            <a:extLst>
              <a:ext uri="{FF2B5EF4-FFF2-40B4-BE49-F238E27FC236}">
                <a16:creationId xmlns:a16="http://schemas.microsoft.com/office/drawing/2014/main" id="{4B144C19-ABED-EC2D-688D-3358F4F075AC}"/>
              </a:ext>
            </a:extLst>
          </p:cNvPr>
          <p:cNvSpPr txBox="1"/>
          <p:nvPr/>
        </p:nvSpPr>
        <p:spPr>
          <a:xfrm>
            <a:off x="616449" y="967084"/>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a:solidFill>
                  <a:srgbClr val="0060BC"/>
                </a:solidFill>
                <a:latin typeface="Calibri"/>
                <a:cs typeface="Calibri"/>
              </a:rPr>
              <a:t>Subheading</a:t>
            </a:r>
          </a:p>
        </p:txBody>
      </p:sp>
      <p:graphicFrame>
        <p:nvGraphicFramePr>
          <p:cNvPr id="8" name="Chart 7">
            <a:extLst>
              <a:ext uri="{FF2B5EF4-FFF2-40B4-BE49-F238E27FC236}">
                <a16:creationId xmlns:a16="http://schemas.microsoft.com/office/drawing/2014/main" id="{4252796B-7981-BD58-4585-DFC47169D480}"/>
              </a:ext>
            </a:extLst>
          </p:cNvPr>
          <p:cNvGraphicFramePr/>
          <p:nvPr>
            <p:extLst>
              <p:ext uri="{D42A27DB-BD31-4B8C-83A1-F6EECF244321}">
                <p14:modId xmlns:p14="http://schemas.microsoft.com/office/powerpoint/2010/main" val="1126051525"/>
              </p:ext>
            </p:extLst>
          </p:nvPr>
        </p:nvGraphicFramePr>
        <p:xfrm>
          <a:off x="5063705" y="1428749"/>
          <a:ext cx="6719977" cy="47095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999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476E0-7B2E-F76D-2ABE-ACDC32CA05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A870E0-23BF-E92C-A07D-2479F07434DC}"/>
              </a:ext>
            </a:extLst>
          </p:cNvPr>
          <p:cNvSpPr>
            <a:spLocks noGrp="1"/>
          </p:cNvSpPr>
          <p:nvPr>
            <p:ph type="title"/>
          </p:nvPr>
        </p:nvSpPr>
        <p:spPr>
          <a:xfrm>
            <a:off x="1394460" y="262890"/>
            <a:ext cx="10187940" cy="491804"/>
          </a:xfrm>
        </p:spPr>
        <p:txBody>
          <a:bodyPr>
            <a:noAutofit/>
          </a:bodyPr>
          <a:lstStyle/>
          <a:p>
            <a:r>
              <a:rPr lang="en-US" sz="3200"/>
              <a:t>No Context Data Template (Heading)</a:t>
            </a:r>
          </a:p>
        </p:txBody>
      </p:sp>
      <p:sp>
        <p:nvSpPr>
          <p:cNvPr id="4" name="Slide Number Placeholder 3">
            <a:extLst>
              <a:ext uri="{FF2B5EF4-FFF2-40B4-BE49-F238E27FC236}">
                <a16:creationId xmlns:a16="http://schemas.microsoft.com/office/drawing/2014/main" id="{71A88AF3-8C88-C885-6535-22502EADA6D1}"/>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11</a:t>
            </a:fld>
            <a:endParaRPr lang="en-US"/>
          </a:p>
        </p:txBody>
      </p:sp>
      <p:sp>
        <p:nvSpPr>
          <p:cNvPr id="2" name="TextBox 4">
            <a:extLst>
              <a:ext uri="{FF2B5EF4-FFF2-40B4-BE49-F238E27FC236}">
                <a16:creationId xmlns:a16="http://schemas.microsoft.com/office/drawing/2014/main" id="{9BF06379-5DDE-13FC-197B-3FF1AAE2078A}"/>
              </a:ext>
            </a:extLst>
          </p:cNvPr>
          <p:cNvSpPr txBox="1"/>
          <p:nvPr/>
        </p:nvSpPr>
        <p:spPr>
          <a:xfrm>
            <a:off x="616449" y="967084"/>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a:solidFill>
                  <a:srgbClr val="0060BC"/>
                </a:solidFill>
                <a:latin typeface="Calibri"/>
                <a:cs typeface="Calibri"/>
              </a:rPr>
              <a:t>Subheading</a:t>
            </a:r>
          </a:p>
        </p:txBody>
      </p:sp>
      <p:graphicFrame>
        <p:nvGraphicFramePr>
          <p:cNvPr id="8" name="Chart 7">
            <a:extLst>
              <a:ext uri="{FF2B5EF4-FFF2-40B4-BE49-F238E27FC236}">
                <a16:creationId xmlns:a16="http://schemas.microsoft.com/office/drawing/2014/main" id="{4693DB5C-CD6E-C7E4-A07F-2D7D7BCDC9A1}"/>
              </a:ext>
            </a:extLst>
          </p:cNvPr>
          <p:cNvGraphicFramePr/>
          <p:nvPr>
            <p:extLst>
              <p:ext uri="{D42A27DB-BD31-4B8C-83A1-F6EECF244321}">
                <p14:modId xmlns:p14="http://schemas.microsoft.com/office/powerpoint/2010/main" val="2453558724"/>
              </p:ext>
            </p:extLst>
          </p:nvPr>
        </p:nvGraphicFramePr>
        <p:xfrm>
          <a:off x="1056529" y="1428749"/>
          <a:ext cx="10078942" cy="47095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353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9586-6D56-2829-9092-CE74CFD88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7CD38-536A-0BA2-5A39-1CDBCCD1E9FE}"/>
              </a:ext>
            </a:extLst>
          </p:cNvPr>
          <p:cNvSpPr>
            <a:spLocks noGrp="1"/>
          </p:cNvSpPr>
          <p:nvPr>
            <p:ph type="ctrTitle"/>
          </p:nvPr>
        </p:nvSpPr>
        <p:spPr>
          <a:xfrm>
            <a:off x="0" y="2693987"/>
            <a:ext cx="12192000" cy="1278573"/>
          </a:xfrm>
        </p:spPr>
        <p:txBody>
          <a:bodyPr/>
          <a:lstStyle/>
          <a:p>
            <a:r>
              <a:rPr lang="en-US"/>
              <a:t>Qualitative Summaries</a:t>
            </a:r>
          </a:p>
        </p:txBody>
      </p:sp>
      <p:sp>
        <p:nvSpPr>
          <p:cNvPr id="3" name="Slide Number Placeholder 2">
            <a:extLst>
              <a:ext uri="{FF2B5EF4-FFF2-40B4-BE49-F238E27FC236}">
                <a16:creationId xmlns:a16="http://schemas.microsoft.com/office/drawing/2014/main" id="{80ACAD13-C5B5-51FA-6749-5A451E2AD02D}"/>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12</a:t>
            </a:fld>
            <a:endParaRPr lang="en-US"/>
          </a:p>
        </p:txBody>
      </p:sp>
    </p:spTree>
    <p:extLst>
      <p:ext uri="{BB962C8B-B14F-4D97-AF65-F5344CB8AC3E}">
        <p14:creationId xmlns:p14="http://schemas.microsoft.com/office/powerpoint/2010/main" val="2187091744"/>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E566F-7571-4C30-6AD9-B0E8A707E0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FCF04F-1C6E-5752-061C-CF875E4C144F}"/>
              </a:ext>
            </a:extLst>
          </p:cNvPr>
          <p:cNvSpPr>
            <a:spLocks noGrp="1"/>
          </p:cNvSpPr>
          <p:nvPr>
            <p:ph type="title"/>
          </p:nvPr>
        </p:nvSpPr>
        <p:spPr>
          <a:xfrm>
            <a:off x="1394460" y="262890"/>
            <a:ext cx="10187940" cy="491804"/>
          </a:xfrm>
        </p:spPr>
        <p:txBody>
          <a:bodyPr>
            <a:noAutofit/>
          </a:bodyPr>
          <a:lstStyle/>
          <a:p>
            <a:r>
              <a:rPr lang="en-US" sz="3200" dirty="0"/>
              <a:t>Summary of Qualitive Data</a:t>
            </a:r>
          </a:p>
        </p:txBody>
      </p:sp>
      <p:sp>
        <p:nvSpPr>
          <p:cNvPr id="4" name="Slide Number Placeholder 3">
            <a:extLst>
              <a:ext uri="{FF2B5EF4-FFF2-40B4-BE49-F238E27FC236}">
                <a16:creationId xmlns:a16="http://schemas.microsoft.com/office/drawing/2014/main" id="{2CDAFE04-4FB8-888F-2958-E43C45DF607E}"/>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13</a:t>
            </a:fld>
            <a:endParaRPr lang="en-US"/>
          </a:p>
        </p:txBody>
      </p:sp>
      <p:sp>
        <p:nvSpPr>
          <p:cNvPr id="6" name="Content Placeholder 5">
            <a:extLst>
              <a:ext uri="{FF2B5EF4-FFF2-40B4-BE49-F238E27FC236}">
                <a16:creationId xmlns:a16="http://schemas.microsoft.com/office/drawing/2014/main" id="{877D5759-2858-F720-8ADC-044EFA99C085}"/>
              </a:ext>
            </a:extLst>
          </p:cNvPr>
          <p:cNvSpPr>
            <a:spLocks noGrp="1"/>
          </p:cNvSpPr>
          <p:nvPr>
            <p:ph sz="quarter" idx="10"/>
          </p:nvPr>
        </p:nvSpPr>
        <p:spPr>
          <a:xfrm>
            <a:off x="1393825" y="1846053"/>
            <a:ext cx="10188575" cy="4222960"/>
          </a:xfrm>
        </p:spPr>
        <p:txBody>
          <a:bodyPr/>
          <a:lstStyle/>
          <a:p>
            <a:r>
              <a:rPr lang="en-US" sz="2400" dirty="0"/>
              <a:t>Include question or paraphrasing of question in qualitative summary</a:t>
            </a:r>
          </a:p>
        </p:txBody>
      </p:sp>
      <p:sp>
        <p:nvSpPr>
          <p:cNvPr id="2" name="TextBox 4">
            <a:extLst>
              <a:ext uri="{FF2B5EF4-FFF2-40B4-BE49-F238E27FC236}">
                <a16:creationId xmlns:a16="http://schemas.microsoft.com/office/drawing/2014/main" id="{4FD43ABC-6983-E796-23F9-EC2B394DFE09}"/>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dirty="0">
                <a:solidFill>
                  <a:srgbClr val="0060BC"/>
                </a:solidFill>
                <a:latin typeface="Calibri"/>
                <a:cs typeface="Calibri"/>
              </a:rPr>
              <a:t>Collected qualitative data addressed the following: </a:t>
            </a:r>
          </a:p>
        </p:txBody>
      </p:sp>
    </p:spTree>
    <p:extLst>
      <p:ext uri="{BB962C8B-B14F-4D97-AF65-F5344CB8AC3E}">
        <p14:creationId xmlns:p14="http://schemas.microsoft.com/office/powerpoint/2010/main" val="299904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00B7D-1269-8704-1749-9299B485CE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09A2B7-474D-7E8F-01B2-267E5F6C65E9}"/>
              </a:ext>
            </a:extLst>
          </p:cNvPr>
          <p:cNvSpPr>
            <a:spLocks noGrp="1"/>
          </p:cNvSpPr>
          <p:nvPr>
            <p:ph type="ctrTitle"/>
          </p:nvPr>
        </p:nvSpPr>
        <p:spPr>
          <a:xfrm>
            <a:off x="0" y="2693987"/>
            <a:ext cx="12192000" cy="1278573"/>
          </a:xfrm>
        </p:spPr>
        <p:txBody>
          <a:bodyPr/>
          <a:lstStyle/>
          <a:p>
            <a:r>
              <a:rPr lang="en-US"/>
              <a:t>Recommendations and Questions</a:t>
            </a:r>
          </a:p>
        </p:txBody>
      </p:sp>
      <p:sp>
        <p:nvSpPr>
          <p:cNvPr id="3" name="Slide Number Placeholder 2">
            <a:extLst>
              <a:ext uri="{FF2B5EF4-FFF2-40B4-BE49-F238E27FC236}">
                <a16:creationId xmlns:a16="http://schemas.microsoft.com/office/drawing/2014/main" id="{323515D0-A141-AA5E-5033-FB8B07C046A4}"/>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14</a:t>
            </a:fld>
            <a:endParaRPr lang="en-US"/>
          </a:p>
        </p:txBody>
      </p:sp>
    </p:spTree>
    <p:extLst>
      <p:ext uri="{BB962C8B-B14F-4D97-AF65-F5344CB8AC3E}">
        <p14:creationId xmlns:p14="http://schemas.microsoft.com/office/powerpoint/2010/main" val="403756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082C-B1D6-0908-C23F-4C6310A55B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A357CF-85C4-64C8-4C25-EFEADFE784DE}"/>
              </a:ext>
            </a:extLst>
          </p:cNvPr>
          <p:cNvSpPr>
            <a:spLocks noGrp="1"/>
          </p:cNvSpPr>
          <p:nvPr>
            <p:ph type="title"/>
          </p:nvPr>
        </p:nvSpPr>
        <p:spPr>
          <a:xfrm>
            <a:off x="1394460" y="262890"/>
            <a:ext cx="10187940" cy="491804"/>
          </a:xfrm>
        </p:spPr>
        <p:txBody>
          <a:bodyPr>
            <a:noAutofit/>
          </a:bodyPr>
          <a:lstStyle/>
          <a:p>
            <a:r>
              <a:rPr lang="en-US" sz="3200"/>
              <a:t>Recommendations</a:t>
            </a:r>
          </a:p>
        </p:txBody>
      </p:sp>
      <p:sp>
        <p:nvSpPr>
          <p:cNvPr id="4" name="Slide Number Placeholder 3">
            <a:extLst>
              <a:ext uri="{FF2B5EF4-FFF2-40B4-BE49-F238E27FC236}">
                <a16:creationId xmlns:a16="http://schemas.microsoft.com/office/drawing/2014/main" id="{484C7A54-6B38-174F-5EB5-34182A60FCAC}"/>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15</a:t>
            </a:fld>
            <a:endParaRPr lang="en-US"/>
          </a:p>
        </p:txBody>
      </p:sp>
      <p:sp>
        <p:nvSpPr>
          <p:cNvPr id="6" name="Content Placeholder 5">
            <a:extLst>
              <a:ext uri="{FF2B5EF4-FFF2-40B4-BE49-F238E27FC236}">
                <a16:creationId xmlns:a16="http://schemas.microsoft.com/office/drawing/2014/main" id="{C61AD089-3243-767E-43D7-D9256EFB4132}"/>
              </a:ext>
            </a:extLst>
          </p:cNvPr>
          <p:cNvSpPr>
            <a:spLocks noGrp="1"/>
          </p:cNvSpPr>
          <p:nvPr>
            <p:ph sz="quarter" idx="10"/>
          </p:nvPr>
        </p:nvSpPr>
        <p:spPr>
          <a:xfrm>
            <a:off x="1393825" y="1846053"/>
            <a:ext cx="10188575" cy="4222960"/>
          </a:xfrm>
        </p:spPr>
        <p:txBody>
          <a:bodyPr/>
          <a:lstStyle/>
          <a:p>
            <a:r>
              <a:rPr lang="en-US" sz="2400"/>
              <a:t>Recommendations bulleted for easy processing. Prioritize active voice and actionable language in recommendations? </a:t>
            </a:r>
          </a:p>
        </p:txBody>
      </p:sp>
      <p:sp>
        <p:nvSpPr>
          <p:cNvPr id="2" name="TextBox 4">
            <a:extLst>
              <a:ext uri="{FF2B5EF4-FFF2-40B4-BE49-F238E27FC236}">
                <a16:creationId xmlns:a16="http://schemas.microsoft.com/office/drawing/2014/main" id="{764FD61A-B725-96CA-77FB-D40D1C5DCAE2}"/>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a:solidFill>
                  <a:srgbClr val="0060BC"/>
                </a:solidFill>
                <a:latin typeface="Calibri"/>
                <a:cs typeface="Calibri"/>
              </a:rPr>
              <a:t>Based on the presented data, we recommend: </a:t>
            </a:r>
          </a:p>
        </p:txBody>
      </p:sp>
    </p:spTree>
    <p:extLst>
      <p:ext uri="{BB962C8B-B14F-4D97-AF65-F5344CB8AC3E}">
        <p14:creationId xmlns:p14="http://schemas.microsoft.com/office/powerpoint/2010/main" val="975933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4395C-274D-20A2-960F-5F9E8ABF145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082244-423F-720C-6287-1EE86F9A93BB}"/>
              </a:ext>
            </a:extLst>
          </p:cNvPr>
          <p:cNvSpPr>
            <a:spLocks noGrp="1"/>
          </p:cNvSpPr>
          <p:nvPr>
            <p:ph type="title"/>
          </p:nvPr>
        </p:nvSpPr>
        <p:spPr>
          <a:xfrm>
            <a:off x="1394460" y="262890"/>
            <a:ext cx="10187940" cy="491804"/>
          </a:xfrm>
        </p:spPr>
        <p:txBody>
          <a:bodyPr>
            <a:noAutofit/>
          </a:bodyPr>
          <a:lstStyle/>
          <a:p>
            <a:r>
              <a:rPr lang="en-US" sz="3200"/>
              <a:t>Questions to Consider</a:t>
            </a:r>
          </a:p>
        </p:txBody>
      </p:sp>
      <p:sp>
        <p:nvSpPr>
          <p:cNvPr id="4" name="Slide Number Placeholder 3">
            <a:extLst>
              <a:ext uri="{FF2B5EF4-FFF2-40B4-BE49-F238E27FC236}">
                <a16:creationId xmlns:a16="http://schemas.microsoft.com/office/drawing/2014/main" id="{0FD3881F-61D3-94BF-38F9-0CAB14F9E111}"/>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16</a:t>
            </a:fld>
            <a:endParaRPr lang="en-US"/>
          </a:p>
        </p:txBody>
      </p:sp>
      <p:sp>
        <p:nvSpPr>
          <p:cNvPr id="6" name="Content Placeholder 5">
            <a:extLst>
              <a:ext uri="{FF2B5EF4-FFF2-40B4-BE49-F238E27FC236}">
                <a16:creationId xmlns:a16="http://schemas.microsoft.com/office/drawing/2014/main" id="{3E34244D-B588-C16D-64A6-5A4B4589689B}"/>
              </a:ext>
            </a:extLst>
          </p:cNvPr>
          <p:cNvSpPr>
            <a:spLocks noGrp="1"/>
          </p:cNvSpPr>
          <p:nvPr>
            <p:ph sz="quarter" idx="10"/>
          </p:nvPr>
        </p:nvSpPr>
        <p:spPr>
          <a:xfrm>
            <a:off x="749881" y="1846053"/>
            <a:ext cx="6464839" cy="4222960"/>
          </a:xfrm>
        </p:spPr>
        <p:txBody>
          <a:bodyPr/>
          <a:lstStyle/>
          <a:p>
            <a:r>
              <a:rPr lang="en-US" sz="2400" dirty="0"/>
              <a:t>To maintain focus, consider restricting to 1-3 questions per slide (image added to shrink box and limit questions)</a:t>
            </a:r>
          </a:p>
        </p:txBody>
      </p:sp>
      <p:sp>
        <p:nvSpPr>
          <p:cNvPr id="2" name="TextBox 4">
            <a:extLst>
              <a:ext uri="{FF2B5EF4-FFF2-40B4-BE49-F238E27FC236}">
                <a16:creationId xmlns:a16="http://schemas.microsoft.com/office/drawing/2014/main" id="{ABFC2E8C-9538-5A71-7A61-CC730B167FEA}"/>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dirty="0">
                <a:solidFill>
                  <a:srgbClr val="0060BC"/>
                </a:solidFill>
                <a:latin typeface="Calibri"/>
                <a:cs typeface="Calibri"/>
              </a:rPr>
              <a:t>Questions for further discussion based on previous data or recommendations</a:t>
            </a:r>
          </a:p>
        </p:txBody>
      </p:sp>
      <p:pic>
        <p:nvPicPr>
          <p:cNvPr id="10" name="Graphic 9" descr="Customer review outline">
            <a:extLst>
              <a:ext uri="{FF2B5EF4-FFF2-40B4-BE49-F238E27FC236}">
                <a16:creationId xmlns:a16="http://schemas.microsoft.com/office/drawing/2014/main" id="{CFC3012E-2E42-56C0-A268-40C74075C2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0191" y="2259784"/>
            <a:ext cx="3395497" cy="3395497"/>
          </a:xfrm>
          <a:prstGeom prst="rect">
            <a:avLst/>
          </a:prstGeom>
        </p:spPr>
      </p:pic>
    </p:spTree>
    <p:extLst>
      <p:ext uri="{BB962C8B-B14F-4D97-AF65-F5344CB8AC3E}">
        <p14:creationId xmlns:p14="http://schemas.microsoft.com/office/powerpoint/2010/main" val="46432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87A5F-F262-498C-5563-BA782E9905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28335-C461-82D6-C87F-816630FF0B4B}"/>
              </a:ext>
            </a:extLst>
          </p:cNvPr>
          <p:cNvSpPr>
            <a:spLocks noGrp="1"/>
          </p:cNvSpPr>
          <p:nvPr>
            <p:ph type="ctrTitle"/>
          </p:nvPr>
        </p:nvSpPr>
        <p:spPr>
          <a:xfrm>
            <a:off x="0" y="2693987"/>
            <a:ext cx="12192000" cy="1278573"/>
          </a:xfrm>
        </p:spPr>
        <p:txBody>
          <a:bodyPr/>
          <a:lstStyle/>
          <a:p>
            <a:r>
              <a:rPr lang="en-US"/>
              <a:t>Contact and Closing</a:t>
            </a:r>
          </a:p>
        </p:txBody>
      </p:sp>
      <p:sp>
        <p:nvSpPr>
          <p:cNvPr id="3" name="Slide Number Placeholder 2">
            <a:extLst>
              <a:ext uri="{FF2B5EF4-FFF2-40B4-BE49-F238E27FC236}">
                <a16:creationId xmlns:a16="http://schemas.microsoft.com/office/drawing/2014/main" id="{8BEF7B24-0064-5A60-3C88-924AE8BF2B27}"/>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17</a:t>
            </a:fld>
            <a:endParaRPr lang="en-US"/>
          </a:p>
        </p:txBody>
      </p:sp>
    </p:spTree>
    <p:extLst>
      <p:ext uri="{BB962C8B-B14F-4D97-AF65-F5344CB8AC3E}">
        <p14:creationId xmlns:p14="http://schemas.microsoft.com/office/powerpoint/2010/main" val="1789894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E8277-272B-9AA7-EC96-1C72B022C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BC4CA4-DFC1-C108-63A8-19104D9BB4FB}"/>
              </a:ext>
            </a:extLst>
          </p:cNvPr>
          <p:cNvSpPr>
            <a:spLocks noGrp="1"/>
          </p:cNvSpPr>
          <p:nvPr>
            <p:ph type="title"/>
          </p:nvPr>
        </p:nvSpPr>
        <p:spPr>
          <a:xfrm>
            <a:off x="1394460" y="262890"/>
            <a:ext cx="10187940" cy="491804"/>
          </a:xfrm>
        </p:spPr>
        <p:txBody>
          <a:bodyPr>
            <a:noAutofit/>
          </a:bodyPr>
          <a:lstStyle/>
          <a:p>
            <a:r>
              <a:rPr lang="en-US" sz="3200"/>
              <a:t>Contact our Team with Questions</a:t>
            </a:r>
          </a:p>
        </p:txBody>
      </p:sp>
      <p:sp>
        <p:nvSpPr>
          <p:cNvPr id="4" name="Slide Number Placeholder 3">
            <a:extLst>
              <a:ext uri="{FF2B5EF4-FFF2-40B4-BE49-F238E27FC236}">
                <a16:creationId xmlns:a16="http://schemas.microsoft.com/office/drawing/2014/main" id="{77A90BAE-7D2A-E6B7-5C31-274B2404D228}"/>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18</a:t>
            </a:fld>
            <a:endParaRPr lang="en-US"/>
          </a:p>
        </p:txBody>
      </p:sp>
      <p:sp>
        <p:nvSpPr>
          <p:cNvPr id="6" name="Content Placeholder 5">
            <a:extLst>
              <a:ext uri="{FF2B5EF4-FFF2-40B4-BE49-F238E27FC236}">
                <a16:creationId xmlns:a16="http://schemas.microsoft.com/office/drawing/2014/main" id="{3990BE4E-E515-0666-B7AD-124171543923}"/>
              </a:ext>
            </a:extLst>
          </p:cNvPr>
          <p:cNvSpPr>
            <a:spLocks noGrp="1"/>
          </p:cNvSpPr>
          <p:nvPr>
            <p:ph sz="quarter" idx="10"/>
          </p:nvPr>
        </p:nvSpPr>
        <p:spPr>
          <a:xfrm>
            <a:off x="1393825" y="1846053"/>
            <a:ext cx="10188575" cy="4222960"/>
          </a:xfrm>
        </p:spPr>
        <p:txBody>
          <a:bodyPr/>
          <a:lstStyle/>
          <a:p>
            <a:pPr marL="0" indent="0">
              <a:buNone/>
            </a:pPr>
            <a:r>
              <a:rPr lang="en-US" sz="2400" b="1"/>
              <a:t>Name</a:t>
            </a:r>
            <a:r>
              <a:rPr lang="en-US" sz="2400"/>
              <a:t>, role, org</a:t>
            </a:r>
          </a:p>
          <a:p>
            <a:pPr marL="0" indent="0">
              <a:buNone/>
            </a:pPr>
            <a:r>
              <a:rPr lang="en-US" sz="2400"/>
              <a:t>Email.org</a:t>
            </a:r>
          </a:p>
          <a:p>
            <a:pPr marL="0" indent="0">
              <a:buNone/>
            </a:pPr>
            <a:endParaRPr lang="en-US" sz="2400"/>
          </a:p>
          <a:p>
            <a:pPr marL="0" indent="0">
              <a:buNone/>
            </a:pPr>
            <a:r>
              <a:rPr lang="en-US" sz="2400" b="1"/>
              <a:t>Name</a:t>
            </a:r>
            <a:r>
              <a:rPr lang="en-US" sz="2400"/>
              <a:t>, role, org</a:t>
            </a:r>
          </a:p>
          <a:p>
            <a:pPr marL="0" indent="0">
              <a:buNone/>
            </a:pPr>
            <a:r>
              <a:rPr lang="en-US" sz="2400"/>
              <a:t>Email.org</a:t>
            </a:r>
          </a:p>
          <a:p>
            <a:pPr marL="0" indent="0">
              <a:buNone/>
            </a:pPr>
            <a:endParaRPr lang="en-US" sz="2400"/>
          </a:p>
        </p:txBody>
      </p:sp>
    </p:spTree>
    <p:extLst>
      <p:ext uri="{BB962C8B-B14F-4D97-AF65-F5344CB8AC3E}">
        <p14:creationId xmlns:p14="http://schemas.microsoft.com/office/powerpoint/2010/main" val="153402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E09E3-0AC3-2801-0668-BB61F26CC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9091D-1FC2-CFF9-27AE-0BFAF541D1C0}"/>
              </a:ext>
            </a:extLst>
          </p:cNvPr>
          <p:cNvSpPr>
            <a:spLocks noGrp="1"/>
          </p:cNvSpPr>
          <p:nvPr>
            <p:ph type="ctrTitle"/>
          </p:nvPr>
        </p:nvSpPr>
        <p:spPr>
          <a:xfrm>
            <a:off x="0" y="2693987"/>
            <a:ext cx="12192000" cy="1278573"/>
          </a:xfrm>
        </p:spPr>
        <p:txBody>
          <a:bodyPr/>
          <a:lstStyle/>
          <a:p>
            <a:r>
              <a:rPr lang="en-US"/>
              <a:t>Slide Bank (Delete Unused)</a:t>
            </a:r>
          </a:p>
        </p:txBody>
      </p:sp>
      <p:sp>
        <p:nvSpPr>
          <p:cNvPr id="3" name="Slide Number Placeholder 2">
            <a:extLst>
              <a:ext uri="{FF2B5EF4-FFF2-40B4-BE49-F238E27FC236}">
                <a16:creationId xmlns:a16="http://schemas.microsoft.com/office/drawing/2014/main" id="{26D77410-E6BA-F741-82E1-7EF5F0595EC4}"/>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19</a:t>
            </a:fld>
            <a:endParaRPr lang="en-US"/>
          </a:p>
        </p:txBody>
      </p:sp>
    </p:spTree>
    <p:extLst>
      <p:ext uri="{BB962C8B-B14F-4D97-AF65-F5344CB8AC3E}">
        <p14:creationId xmlns:p14="http://schemas.microsoft.com/office/powerpoint/2010/main" val="702100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9258D2-E2C5-C844-6355-18D50E24080C}"/>
              </a:ext>
            </a:extLst>
          </p:cNvPr>
          <p:cNvSpPr>
            <a:spLocks noGrp="1"/>
          </p:cNvSpPr>
          <p:nvPr>
            <p:ph type="title"/>
          </p:nvPr>
        </p:nvSpPr>
        <p:spPr>
          <a:xfrm>
            <a:off x="1394460" y="262890"/>
            <a:ext cx="10187940" cy="491804"/>
          </a:xfrm>
        </p:spPr>
        <p:txBody>
          <a:bodyPr>
            <a:noAutofit/>
          </a:bodyPr>
          <a:lstStyle/>
          <a:p>
            <a:r>
              <a:rPr lang="en-US" sz="3200"/>
              <a:t>Table of Contents</a:t>
            </a:r>
          </a:p>
        </p:txBody>
      </p:sp>
      <p:sp>
        <p:nvSpPr>
          <p:cNvPr id="4" name="Slide Number Placeholder 3">
            <a:extLst>
              <a:ext uri="{FF2B5EF4-FFF2-40B4-BE49-F238E27FC236}">
                <a16:creationId xmlns:a16="http://schemas.microsoft.com/office/drawing/2014/main" id="{A28BDC77-7270-240B-22D3-3B128D6FB7EE}"/>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2</a:t>
            </a:fld>
            <a:endParaRPr lang="en-US"/>
          </a:p>
        </p:txBody>
      </p:sp>
      <p:sp>
        <p:nvSpPr>
          <p:cNvPr id="6" name="Content Placeholder 5">
            <a:extLst>
              <a:ext uri="{FF2B5EF4-FFF2-40B4-BE49-F238E27FC236}">
                <a16:creationId xmlns:a16="http://schemas.microsoft.com/office/drawing/2014/main" id="{E3221D2B-A995-2A3A-F148-42E8A9AF8B4F}"/>
              </a:ext>
            </a:extLst>
          </p:cNvPr>
          <p:cNvSpPr>
            <a:spLocks noGrp="1"/>
          </p:cNvSpPr>
          <p:nvPr>
            <p:ph sz="quarter" idx="10"/>
          </p:nvPr>
        </p:nvSpPr>
        <p:spPr>
          <a:xfrm>
            <a:off x="1393825" y="1846053"/>
            <a:ext cx="10188575" cy="4222960"/>
          </a:xfrm>
        </p:spPr>
        <p:txBody>
          <a:bodyPr/>
          <a:lstStyle/>
          <a:p>
            <a:r>
              <a:rPr lang="en-US" sz="2400" dirty="0"/>
              <a:t>Research Overview</a:t>
            </a:r>
          </a:p>
          <a:p>
            <a:r>
              <a:rPr lang="en-US" sz="2400" dirty="0"/>
              <a:t>Key Findings</a:t>
            </a:r>
          </a:p>
          <a:p>
            <a:r>
              <a:rPr lang="en-US" sz="2400" dirty="0"/>
              <a:t>Qualitative Summaries</a:t>
            </a:r>
          </a:p>
          <a:p>
            <a:r>
              <a:rPr lang="en-US" sz="2400" dirty="0"/>
              <a:t>Recommendations and Questions</a:t>
            </a:r>
          </a:p>
          <a:p>
            <a:r>
              <a:rPr lang="en-US" sz="2400" dirty="0"/>
              <a:t>Contact and Closing</a:t>
            </a:r>
          </a:p>
          <a:p>
            <a:endParaRPr lang="en-US" sz="2400" dirty="0"/>
          </a:p>
          <a:p>
            <a:endParaRPr lang="en-US" sz="2400" dirty="0"/>
          </a:p>
        </p:txBody>
      </p:sp>
      <p:sp>
        <p:nvSpPr>
          <p:cNvPr id="2" name="TextBox 4">
            <a:extLst>
              <a:ext uri="{FF2B5EF4-FFF2-40B4-BE49-F238E27FC236}">
                <a16:creationId xmlns:a16="http://schemas.microsoft.com/office/drawing/2014/main" id="{053E8BAF-AAA4-458A-974E-1A31B9B31EC2}"/>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a:solidFill>
                  <a:srgbClr val="0060BC"/>
                </a:solidFill>
                <a:latin typeface="Calibri"/>
                <a:cs typeface="Calibri"/>
              </a:rPr>
              <a:t>Topics:</a:t>
            </a:r>
          </a:p>
        </p:txBody>
      </p:sp>
      <p:pic>
        <p:nvPicPr>
          <p:cNvPr id="7" name="Graphic 6" descr="Clipboard Checked with solid fill">
            <a:extLst>
              <a:ext uri="{FF2B5EF4-FFF2-40B4-BE49-F238E27FC236}">
                <a16:creationId xmlns:a16="http://schemas.microsoft.com/office/drawing/2014/main" id="{485A1B26-5A30-CCA8-60C0-A10E3C678D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43248" y="1901536"/>
            <a:ext cx="3054927" cy="3054927"/>
          </a:xfrm>
          <a:prstGeom prst="rect">
            <a:avLst/>
          </a:prstGeom>
        </p:spPr>
      </p:pic>
    </p:spTree>
    <p:extLst>
      <p:ext uri="{BB962C8B-B14F-4D97-AF65-F5344CB8AC3E}">
        <p14:creationId xmlns:p14="http://schemas.microsoft.com/office/powerpoint/2010/main" val="2437139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CBE70-644F-EE11-DECD-788EB9C5FB6E}"/>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20</a:t>
            </a:fld>
            <a:endParaRPr lang="en-US"/>
          </a:p>
        </p:txBody>
      </p:sp>
      <p:sp>
        <p:nvSpPr>
          <p:cNvPr id="12" name="Title 11">
            <a:extLst>
              <a:ext uri="{FF2B5EF4-FFF2-40B4-BE49-F238E27FC236}">
                <a16:creationId xmlns:a16="http://schemas.microsoft.com/office/drawing/2014/main" id="{76E7AAC0-B24E-0780-0249-EE1AC7F13762}"/>
              </a:ext>
            </a:extLst>
          </p:cNvPr>
          <p:cNvSpPr>
            <a:spLocks noGrp="1"/>
          </p:cNvSpPr>
          <p:nvPr>
            <p:ph type="ctrTitle" idx="4294967295"/>
          </p:nvPr>
        </p:nvSpPr>
        <p:spPr>
          <a:xfrm>
            <a:off x="1663700" y="1612900"/>
            <a:ext cx="8813800" cy="3467100"/>
          </a:xfrm>
        </p:spPr>
        <p:txBody>
          <a:bodyPr anchor="ctr"/>
          <a:lstStyle/>
          <a:p>
            <a:pPr algn="ctr"/>
            <a:r>
              <a:rPr lang="en-US">
                <a:solidFill>
                  <a:schemeClr val="bg1"/>
                </a:solidFill>
              </a:rPr>
              <a:t>Quote Slide.</a:t>
            </a:r>
            <a:br>
              <a:rPr lang="en-US">
                <a:solidFill>
                  <a:schemeClr val="bg1"/>
                </a:solidFill>
              </a:rPr>
            </a:br>
            <a:r>
              <a:rPr lang="en-US">
                <a:solidFill>
                  <a:schemeClr val="bg1"/>
                </a:solidFill>
              </a:rPr>
              <a:t>-Author</a:t>
            </a:r>
          </a:p>
        </p:txBody>
      </p:sp>
    </p:spTree>
    <p:extLst>
      <p:ext uri="{BB962C8B-B14F-4D97-AF65-F5344CB8AC3E}">
        <p14:creationId xmlns:p14="http://schemas.microsoft.com/office/powerpoint/2010/main" val="266284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C667C-F363-D04D-237B-1746E0FF21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639671-2A7D-2BA5-799B-E0DDFEDF70F1}"/>
              </a:ext>
            </a:extLst>
          </p:cNvPr>
          <p:cNvSpPr>
            <a:spLocks noGrp="1"/>
          </p:cNvSpPr>
          <p:nvPr>
            <p:ph type="title"/>
          </p:nvPr>
        </p:nvSpPr>
        <p:spPr>
          <a:xfrm>
            <a:off x="1394460" y="262890"/>
            <a:ext cx="10187940" cy="491804"/>
          </a:xfrm>
        </p:spPr>
        <p:txBody>
          <a:bodyPr>
            <a:noAutofit/>
          </a:bodyPr>
          <a:lstStyle/>
          <a:p>
            <a:r>
              <a:rPr lang="en-US" sz="3200"/>
              <a:t>Title and Content Slide</a:t>
            </a:r>
          </a:p>
        </p:txBody>
      </p:sp>
      <p:sp>
        <p:nvSpPr>
          <p:cNvPr id="4" name="Slide Number Placeholder 3">
            <a:extLst>
              <a:ext uri="{FF2B5EF4-FFF2-40B4-BE49-F238E27FC236}">
                <a16:creationId xmlns:a16="http://schemas.microsoft.com/office/drawing/2014/main" id="{DE3C0523-C2DB-8C2F-025E-150CA7AEE8A2}"/>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21</a:t>
            </a:fld>
            <a:endParaRPr lang="en-US"/>
          </a:p>
        </p:txBody>
      </p:sp>
      <p:sp>
        <p:nvSpPr>
          <p:cNvPr id="6" name="Content Placeholder 5">
            <a:extLst>
              <a:ext uri="{FF2B5EF4-FFF2-40B4-BE49-F238E27FC236}">
                <a16:creationId xmlns:a16="http://schemas.microsoft.com/office/drawing/2014/main" id="{8142D1EF-AF04-C1A5-EB01-82F059D141B4}"/>
              </a:ext>
            </a:extLst>
          </p:cNvPr>
          <p:cNvSpPr>
            <a:spLocks noGrp="1"/>
          </p:cNvSpPr>
          <p:nvPr>
            <p:ph sz="quarter" idx="10"/>
          </p:nvPr>
        </p:nvSpPr>
        <p:spPr>
          <a:xfrm>
            <a:off x="1393825" y="1846053"/>
            <a:ext cx="10188575" cy="4222960"/>
          </a:xfrm>
        </p:spPr>
        <p:txBody>
          <a:bodyPr/>
          <a:lstStyle/>
          <a:p>
            <a:pPr marL="0" indent="0">
              <a:buNone/>
            </a:pPr>
            <a:r>
              <a:rPr lang="en-US" sz="2400"/>
              <a:t>Body (always 24)</a:t>
            </a:r>
          </a:p>
        </p:txBody>
      </p:sp>
      <p:sp>
        <p:nvSpPr>
          <p:cNvPr id="2" name="TextBox 4">
            <a:extLst>
              <a:ext uri="{FF2B5EF4-FFF2-40B4-BE49-F238E27FC236}">
                <a16:creationId xmlns:a16="http://schemas.microsoft.com/office/drawing/2014/main" id="{51B2D486-3CA0-81F9-DF8D-CF9E49AD8CE2}"/>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a:solidFill>
                  <a:srgbClr val="0060BC"/>
                </a:solidFill>
                <a:latin typeface="Calibri"/>
                <a:cs typeface="Calibri"/>
              </a:rPr>
              <a:t>Headline (Summary)</a:t>
            </a:r>
          </a:p>
        </p:txBody>
      </p:sp>
    </p:spTree>
    <p:extLst>
      <p:ext uri="{BB962C8B-B14F-4D97-AF65-F5344CB8AC3E}">
        <p14:creationId xmlns:p14="http://schemas.microsoft.com/office/powerpoint/2010/main" val="570183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6D991C1-BF3F-1D98-D2E9-3E1FB3BD1CCD}"/>
              </a:ext>
            </a:extLst>
          </p:cNvPr>
          <p:cNvSpPr>
            <a:spLocks noGrp="1"/>
          </p:cNvSpPr>
          <p:nvPr>
            <p:ph sz="half" idx="1"/>
          </p:nvPr>
        </p:nvSpPr>
        <p:spPr>
          <a:xfrm>
            <a:off x="1394460" y="1828799"/>
            <a:ext cx="4599940" cy="4297368"/>
          </a:xfrm>
        </p:spPr>
        <p:txBody>
          <a:bodyPr/>
          <a:lstStyle/>
          <a:p>
            <a:endParaRPr lang="en-US" sz="2400"/>
          </a:p>
        </p:txBody>
      </p:sp>
      <p:sp>
        <p:nvSpPr>
          <p:cNvPr id="9" name="Content Placeholder 8">
            <a:extLst>
              <a:ext uri="{FF2B5EF4-FFF2-40B4-BE49-F238E27FC236}">
                <a16:creationId xmlns:a16="http://schemas.microsoft.com/office/drawing/2014/main" id="{8DA8ABF5-7109-B72C-FA72-4EBE4B766BE3}"/>
              </a:ext>
            </a:extLst>
          </p:cNvPr>
          <p:cNvSpPr>
            <a:spLocks noGrp="1"/>
          </p:cNvSpPr>
          <p:nvPr>
            <p:ph sz="half" idx="2"/>
          </p:nvPr>
        </p:nvSpPr>
        <p:spPr>
          <a:xfrm>
            <a:off x="6197600" y="1828799"/>
            <a:ext cx="4855210" cy="4297367"/>
          </a:xfrm>
        </p:spPr>
        <p:txBody>
          <a:bodyPr/>
          <a:lstStyle/>
          <a:p>
            <a:endParaRPr lang="en-US" sz="2400"/>
          </a:p>
        </p:txBody>
      </p:sp>
      <p:sp>
        <p:nvSpPr>
          <p:cNvPr id="2" name="Slide Number Placeholder 1">
            <a:extLst>
              <a:ext uri="{FF2B5EF4-FFF2-40B4-BE49-F238E27FC236}">
                <a16:creationId xmlns:a16="http://schemas.microsoft.com/office/drawing/2014/main" id="{1FEC7CF5-BF80-18C1-927D-3B350B92B386}"/>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22</a:t>
            </a:fld>
            <a:endParaRPr lang="en-US"/>
          </a:p>
        </p:txBody>
      </p:sp>
      <p:sp>
        <p:nvSpPr>
          <p:cNvPr id="4" name="Title 3">
            <a:extLst>
              <a:ext uri="{FF2B5EF4-FFF2-40B4-BE49-F238E27FC236}">
                <a16:creationId xmlns:a16="http://schemas.microsoft.com/office/drawing/2014/main" id="{34C6E3AA-EBCE-A641-AA6B-8D04ABE49C89}"/>
              </a:ext>
            </a:extLst>
          </p:cNvPr>
          <p:cNvSpPr>
            <a:spLocks noGrp="1"/>
          </p:cNvSpPr>
          <p:nvPr>
            <p:ph type="title"/>
          </p:nvPr>
        </p:nvSpPr>
        <p:spPr>
          <a:xfrm>
            <a:off x="1394460" y="262890"/>
            <a:ext cx="10187940" cy="491804"/>
          </a:xfrm>
        </p:spPr>
        <p:txBody>
          <a:bodyPr>
            <a:noAutofit/>
          </a:bodyPr>
          <a:lstStyle/>
          <a:p>
            <a:r>
              <a:rPr lang="en-US" sz="3200"/>
              <a:t>Two Content Slide</a:t>
            </a:r>
          </a:p>
        </p:txBody>
      </p:sp>
      <p:sp>
        <p:nvSpPr>
          <p:cNvPr id="3" name="TextBox 4">
            <a:extLst>
              <a:ext uri="{FF2B5EF4-FFF2-40B4-BE49-F238E27FC236}">
                <a16:creationId xmlns:a16="http://schemas.microsoft.com/office/drawing/2014/main" id="{A56779F1-82DC-BFD6-C1B4-F4FFEE80CE32}"/>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a:solidFill>
                  <a:srgbClr val="0060BC"/>
                </a:solidFill>
                <a:latin typeface="Calibri"/>
                <a:cs typeface="Calibri"/>
              </a:rPr>
              <a:t>Headline (Summary)</a:t>
            </a:r>
          </a:p>
        </p:txBody>
      </p:sp>
    </p:spTree>
    <p:extLst>
      <p:ext uri="{BB962C8B-B14F-4D97-AF65-F5344CB8AC3E}">
        <p14:creationId xmlns:p14="http://schemas.microsoft.com/office/powerpoint/2010/main" val="41672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D25499A-1A65-AB15-2612-FA57691BDDAE}"/>
              </a:ext>
            </a:extLst>
          </p:cNvPr>
          <p:cNvSpPr>
            <a:spLocks noGrp="1"/>
          </p:cNvSpPr>
          <p:nvPr>
            <p:ph type="body" idx="1"/>
          </p:nvPr>
        </p:nvSpPr>
        <p:spPr>
          <a:xfrm>
            <a:off x="609597" y="1899761"/>
            <a:ext cx="5386917" cy="639762"/>
          </a:xfrm>
        </p:spPr>
        <p:txBody>
          <a:bodyPr/>
          <a:lstStyle/>
          <a:p>
            <a:endParaRPr lang="en-US"/>
          </a:p>
        </p:txBody>
      </p:sp>
      <p:sp>
        <p:nvSpPr>
          <p:cNvPr id="11" name="Content Placeholder 10">
            <a:extLst>
              <a:ext uri="{FF2B5EF4-FFF2-40B4-BE49-F238E27FC236}">
                <a16:creationId xmlns:a16="http://schemas.microsoft.com/office/drawing/2014/main" id="{FD6C7795-0639-6AFB-58B6-E01506C9C000}"/>
              </a:ext>
            </a:extLst>
          </p:cNvPr>
          <p:cNvSpPr>
            <a:spLocks noGrp="1"/>
          </p:cNvSpPr>
          <p:nvPr>
            <p:ph sz="half" idx="2"/>
          </p:nvPr>
        </p:nvSpPr>
        <p:spPr>
          <a:xfrm>
            <a:off x="609598" y="2539523"/>
            <a:ext cx="5386917" cy="3311526"/>
          </a:xfrm>
        </p:spPr>
        <p:txBody>
          <a:bodyPr/>
          <a:lstStyle/>
          <a:p>
            <a:r>
              <a:rPr lang="en-US"/>
              <a:t>24, can go to 18 if needed</a:t>
            </a:r>
          </a:p>
        </p:txBody>
      </p:sp>
      <p:sp>
        <p:nvSpPr>
          <p:cNvPr id="12" name="Text Placeholder 11">
            <a:extLst>
              <a:ext uri="{FF2B5EF4-FFF2-40B4-BE49-F238E27FC236}">
                <a16:creationId xmlns:a16="http://schemas.microsoft.com/office/drawing/2014/main" id="{CCE70BA3-9AA2-0473-AF9A-2A184D8C2D31}"/>
              </a:ext>
            </a:extLst>
          </p:cNvPr>
          <p:cNvSpPr>
            <a:spLocks noGrp="1"/>
          </p:cNvSpPr>
          <p:nvPr>
            <p:ph type="body" sz="quarter" idx="3"/>
          </p:nvPr>
        </p:nvSpPr>
        <p:spPr>
          <a:xfrm>
            <a:off x="6189942" y="1899761"/>
            <a:ext cx="5389033" cy="639762"/>
          </a:xfrm>
        </p:spPr>
        <p:txBody>
          <a:bodyPr/>
          <a:lstStyle/>
          <a:p>
            <a:endParaRPr lang="en-US"/>
          </a:p>
        </p:txBody>
      </p:sp>
      <p:sp>
        <p:nvSpPr>
          <p:cNvPr id="13" name="Content Placeholder 12">
            <a:extLst>
              <a:ext uri="{FF2B5EF4-FFF2-40B4-BE49-F238E27FC236}">
                <a16:creationId xmlns:a16="http://schemas.microsoft.com/office/drawing/2014/main" id="{52DF4F43-8DBF-6851-8FFF-F2F02E257A28}"/>
              </a:ext>
            </a:extLst>
          </p:cNvPr>
          <p:cNvSpPr>
            <a:spLocks noGrp="1"/>
          </p:cNvSpPr>
          <p:nvPr>
            <p:ph sz="quarter" idx="4"/>
          </p:nvPr>
        </p:nvSpPr>
        <p:spPr>
          <a:xfrm>
            <a:off x="6193367" y="2539523"/>
            <a:ext cx="5389033" cy="3311526"/>
          </a:xfrm>
        </p:spPr>
        <p:txBody>
          <a:bodyPr/>
          <a:lstStyle/>
          <a:p>
            <a:endParaRPr lang="en-US"/>
          </a:p>
        </p:txBody>
      </p:sp>
      <p:sp>
        <p:nvSpPr>
          <p:cNvPr id="2" name="Slide Number Placeholder 1">
            <a:extLst>
              <a:ext uri="{FF2B5EF4-FFF2-40B4-BE49-F238E27FC236}">
                <a16:creationId xmlns:a16="http://schemas.microsoft.com/office/drawing/2014/main" id="{93F10386-B704-C61F-AB27-8F1AF11A4465}"/>
              </a:ext>
            </a:extLst>
          </p:cNvPr>
          <p:cNvSpPr>
            <a:spLocks noGrp="1"/>
          </p:cNvSpPr>
          <p:nvPr>
            <p:ph type="sldNum" sz="quarter" idx="10"/>
          </p:nvPr>
        </p:nvSpPr>
        <p:spPr>
          <a:xfrm>
            <a:off x="11582400" y="6356353"/>
            <a:ext cx="431260" cy="365125"/>
          </a:xfrm>
        </p:spPr>
        <p:txBody>
          <a:bodyPr/>
          <a:lstStyle/>
          <a:p>
            <a:fld id="{ECD76CF4-D645-834E-9B4D-0CB6DB884759}" type="slidenum">
              <a:rPr lang="en-US" smtClean="0"/>
              <a:pPr/>
              <a:t>23</a:t>
            </a:fld>
            <a:endParaRPr lang="en-US"/>
          </a:p>
        </p:txBody>
      </p:sp>
      <p:sp>
        <p:nvSpPr>
          <p:cNvPr id="4" name="Title 3">
            <a:extLst>
              <a:ext uri="{FF2B5EF4-FFF2-40B4-BE49-F238E27FC236}">
                <a16:creationId xmlns:a16="http://schemas.microsoft.com/office/drawing/2014/main" id="{012A6B42-AF4E-65C4-AAA1-41991827E938}"/>
              </a:ext>
            </a:extLst>
          </p:cNvPr>
          <p:cNvSpPr>
            <a:spLocks noGrp="1"/>
          </p:cNvSpPr>
          <p:nvPr>
            <p:ph type="title"/>
          </p:nvPr>
        </p:nvSpPr>
        <p:spPr/>
        <p:txBody>
          <a:bodyPr>
            <a:noAutofit/>
          </a:bodyPr>
          <a:lstStyle/>
          <a:p>
            <a:r>
              <a:rPr lang="en-US" sz="3200"/>
              <a:t>Comparison Slide</a:t>
            </a:r>
          </a:p>
        </p:txBody>
      </p:sp>
      <p:sp>
        <p:nvSpPr>
          <p:cNvPr id="3" name="TextBox 4">
            <a:extLst>
              <a:ext uri="{FF2B5EF4-FFF2-40B4-BE49-F238E27FC236}">
                <a16:creationId xmlns:a16="http://schemas.microsoft.com/office/drawing/2014/main" id="{3CFFCA52-7F08-B4B0-70B7-03DAA0EC1CE0}"/>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a:solidFill>
                  <a:srgbClr val="0060BC"/>
                </a:solidFill>
                <a:latin typeface="Calibri"/>
                <a:cs typeface="Calibri"/>
              </a:rPr>
              <a:t>Headline (Summary)</a:t>
            </a:r>
          </a:p>
        </p:txBody>
      </p:sp>
    </p:spTree>
    <p:extLst>
      <p:ext uri="{BB962C8B-B14F-4D97-AF65-F5344CB8AC3E}">
        <p14:creationId xmlns:p14="http://schemas.microsoft.com/office/powerpoint/2010/main" val="372250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8CF6347-D8E9-99FD-F696-D08CEEC86BAD}"/>
              </a:ext>
            </a:extLst>
          </p:cNvPr>
          <p:cNvSpPr>
            <a:spLocks noGrp="1"/>
          </p:cNvSpPr>
          <p:nvPr>
            <p:ph type="body" sz="half" idx="2"/>
          </p:nvPr>
        </p:nvSpPr>
        <p:spPr>
          <a:xfrm>
            <a:off x="609602" y="2424023"/>
            <a:ext cx="4011084" cy="3702143"/>
          </a:xfrm>
        </p:spPr>
        <p:txBody>
          <a:bodyPr/>
          <a:lstStyle/>
          <a:p>
            <a:endParaRPr lang="en-US"/>
          </a:p>
        </p:txBody>
      </p:sp>
      <p:sp>
        <p:nvSpPr>
          <p:cNvPr id="9" name="Picture Placeholder 8">
            <a:extLst>
              <a:ext uri="{FF2B5EF4-FFF2-40B4-BE49-F238E27FC236}">
                <a16:creationId xmlns:a16="http://schemas.microsoft.com/office/drawing/2014/main" id="{B40C0E6F-4E48-EC7F-D833-01D552363A2F}"/>
              </a:ext>
            </a:extLst>
          </p:cNvPr>
          <p:cNvSpPr>
            <a:spLocks noGrp="1"/>
          </p:cNvSpPr>
          <p:nvPr>
            <p:ph type="pic" sz="quarter" idx="10"/>
          </p:nvPr>
        </p:nvSpPr>
        <p:spPr>
          <a:xfrm>
            <a:off x="5097780" y="1768415"/>
            <a:ext cx="6484618" cy="4357750"/>
          </a:xfrm>
        </p:spPr>
        <p:txBody>
          <a:bodyPr/>
          <a:lstStyle/>
          <a:p>
            <a:endParaRPr lang="en-US"/>
          </a:p>
        </p:txBody>
      </p:sp>
      <p:sp>
        <p:nvSpPr>
          <p:cNvPr id="5" name="Slide Number Placeholder 4">
            <a:extLst>
              <a:ext uri="{FF2B5EF4-FFF2-40B4-BE49-F238E27FC236}">
                <a16:creationId xmlns:a16="http://schemas.microsoft.com/office/drawing/2014/main" id="{FF0B5F9C-94FA-EB99-DF4B-B12E781F9D23}"/>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24</a:t>
            </a:fld>
            <a:endParaRPr lang="en-US"/>
          </a:p>
        </p:txBody>
      </p:sp>
      <p:sp>
        <p:nvSpPr>
          <p:cNvPr id="7" name="Title 6">
            <a:extLst>
              <a:ext uri="{FF2B5EF4-FFF2-40B4-BE49-F238E27FC236}">
                <a16:creationId xmlns:a16="http://schemas.microsoft.com/office/drawing/2014/main" id="{E35C51B8-36B4-8C26-0C0B-71561D3EE459}"/>
              </a:ext>
            </a:extLst>
          </p:cNvPr>
          <p:cNvSpPr>
            <a:spLocks noGrp="1"/>
          </p:cNvSpPr>
          <p:nvPr>
            <p:ph type="title"/>
          </p:nvPr>
        </p:nvSpPr>
        <p:spPr/>
        <p:txBody>
          <a:bodyPr>
            <a:noAutofit/>
          </a:bodyPr>
          <a:lstStyle/>
          <a:p>
            <a:r>
              <a:rPr lang="en-US" sz="3200"/>
              <a:t>Content with Photo Slide</a:t>
            </a:r>
          </a:p>
        </p:txBody>
      </p:sp>
      <p:sp>
        <p:nvSpPr>
          <p:cNvPr id="2" name="TextBox 4">
            <a:extLst>
              <a:ext uri="{FF2B5EF4-FFF2-40B4-BE49-F238E27FC236}">
                <a16:creationId xmlns:a16="http://schemas.microsoft.com/office/drawing/2014/main" id="{44258A87-3689-8FDC-7487-C54334EE46F9}"/>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a:solidFill>
                  <a:srgbClr val="0060BC"/>
                </a:solidFill>
                <a:latin typeface="Calibri"/>
                <a:cs typeface="Calibri"/>
              </a:rPr>
              <a:t>Headline (Summary)</a:t>
            </a:r>
          </a:p>
        </p:txBody>
      </p:sp>
    </p:spTree>
    <p:extLst>
      <p:ext uri="{BB962C8B-B14F-4D97-AF65-F5344CB8AC3E}">
        <p14:creationId xmlns:p14="http://schemas.microsoft.com/office/powerpoint/2010/main" val="3746713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13C58FC-6154-8542-9AC0-B163011F9E0F}"/>
              </a:ext>
            </a:extLst>
          </p:cNvPr>
          <p:cNvSpPr>
            <a:spLocks noGrp="1"/>
          </p:cNvSpPr>
          <p:nvPr>
            <p:ph type="pic" idx="1"/>
          </p:nvPr>
        </p:nvSpPr>
        <p:spPr>
          <a:xfrm>
            <a:off x="2389717" y="1802921"/>
            <a:ext cx="7315200" cy="2924654"/>
          </a:xfrm>
        </p:spPr>
        <p:txBody>
          <a:bodyPr/>
          <a:lstStyle/>
          <a:p>
            <a:endParaRPr lang="en-US"/>
          </a:p>
        </p:txBody>
      </p:sp>
      <p:sp>
        <p:nvSpPr>
          <p:cNvPr id="7" name="Text Placeholder 6">
            <a:extLst>
              <a:ext uri="{FF2B5EF4-FFF2-40B4-BE49-F238E27FC236}">
                <a16:creationId xmlns:a16="http://schemas.microsoft.com/office/drawing/2014/main" id="{937D7660-5413-6F47-9934-222AF6222CFE}"/>
              </a:ext>
            </a:extLst>
          </p:cNvPr>
          <p:cNvSpPr>
            <a:spLocks noGrp="1"/>
          </p:cNvSpPr>
          <p:nvPr>
            <p:ph type="body" sz="half" idx="2"/>
          </p:nvPr>
        </p:nvSpPr>
        <p:spPr/>
        <p:txBody>
          <a:bodyPr/>
          <a:lstStyle/>
          <a:p>
            <a:r>
              <a:rPr lang="en-US" sz="2400"/>
              <a:t>Why is this needed separate from the previous slide?</a:t>
            </a:r>
          </a:p>
        </p:txBody>
      </p:sp>
      <p:sp>
        <p:nvSpPr>
          <p:cNvPr id="2" name="Slide Number Placeholder 1">
            <a:extLst>
              <a:ext uri="{FF2B5EF4-FFF2-40B4-BE49-F238E27FC236}">
                <a16:creationId xmlns:a16="http://schemas.microsoft.com/office/drawing/2014/main" id="{35783FFF-AFAE-7A43-31F7-146AD15060E0}"/>
              </a:ext>
            </a:extLst>
          </p:cNvPr>
          <p:cNvSpPr>
            <a:spLocks noGrp="1"/>
          </p:cNvSpPr>
          <p:nvPr>
            <p:ph type="sldNum" sz="quarter" idx="4"/>
          </p:nvPr>
        </p:nvSpPr>
        <p:spPr/>
        <p:txBody>
          <a:bodyPr/>
          <a:lstStyle/>
          <a:p>
            <a:fld id="{ECD76CF4-D645-834E-9B4D-0CB6DB884759}" type="slidenum">
              <a:rPr lang="en-US" smtClean="0"/>
              <a:pPr/>
              <a:t>25</a:t>
            </a:fld>
            <a:endParaRPr lang="en-US"/>
          </a:p>
        </p:txBody>
      </p:sp>
      <p:sp>
        <p:nvSpPr>
          <p:cNvPr id="3" name="TextBox 4">
            <a:extLst>
              <a:ext uri="{FF2B5EF4-FFF2-40B4-BE49-F238E27FC236}">
                <a16:creationId xmlns:a16="http://schemas.microsoft.com/office/drawing/2014/main" id="{EECF3487-7912-D503-88F5-A3A2DCC70AB9}"/>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a:solidFill>
                  <a:srgbClr val="0060BC"/>
                </a:solidFill>
                <a:latin typeface="Calibri"/>
                <a:cs typeface="Calibri"/>
              </a:rPr>
              <a:t>Headline (Summary)</a:t>
            </a:r>
          </a:p>
        </p:txBody>
      </p:sp>
      <p:sp>
        <p:nvSpPr>
          <p:cNvPr id="4" name="Title 6">
            <a:extLst>
              <a:ext uri="{FF2B5EF4-FFF2-40B4-BE49-F238E27FC236}">
                <a16:creationId xmlns:a16="http://schemas.microsoft.com/office/drawing/2014/main" id="{5DA413AF-945F-8042-5607-038DA80DBE6C}"/>
              </a:ext>
            </a:extLst>
          </p:cNvPr>
          <p:cNvSpPr txBox="1">
            <a:spLocks/>
          </p:cNvSpPr>
          <p:nvPr/>
        </p:nvSpPr>
        <p:spPr>
          <a:xfrm>
            <a:off x="1394460" y="262890"/>
            <a:ext cx="10187940" cy="491804"/>
          </a:xfrm>
          <a:prstGeom prst="rect">
            <a:avLst/>
          </a:prstGeom>
        </p:spPr>
        <p:txBody>
          <a:bodyPr vert="horz" lIns="91440" tIns="45720" rIns="91440" bIns="45720" rtlCol="0" anchor="b">
            <a:noAutofit/>
          </a:bodyPr>
          <a:lstStyle>
            <a:lvl1pPr algn="l" defTabSz="457200" rtl="0" eaLnBrk="1" latinLnBrk="0" hangingPunct="1">
              <a:spcBef>
                <a:spcPct val="0"/>
              </a:spcBef>
              <a:buNone/>
              <a:defRPr sz="2800" b="1" i="0" kern="1200">
                <a:solidFill>
                  <a:srgbClr val="0060BC"/>
                </a:solidFill>
                <a:latin typeface="Calibri" panose="020F0502020204030204" pitchFamily="34" charset="0"/>
                <a:ea typeface="+mj-ea"/>
                <a:cs typeface="Calibri" panose="020F0502020204030204" pitchFamily="34" charset="0"/>
              </a:defRPr>
            </a:lvl1pPr>
          </a:lstStyle>
          <a:p>
            <a:r>
              <a:rPr lang="en-US" sz="3200"/>
              <a:t>WIP Photo with Caption Slide</a:t>
            </a:r>
          </a:p>
        </p:txBody>
      </p:sp>
    </p:spTree>
    <p:extLst>
      <p:ext uri="{BB962C8B-B14F-4D97-AF65-F5344CB8AC3E}">
        <p14:creationId xmlns:p14="http://schemas.microsoft.com/office/powerpoint/2010/main" val="2192864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D9A8C6-0B61-581A-E0CD-6FD9E8D86859}"/>
              </a:ext>
            </a:extLst>
          </p:cNvPr>
          <p:cNvSpPr>
            <a:spLocks noGrp="1"/>
          </p:cNvSpPr>
          <p:nvPr>
            <p:ph type="sldNum" sz="quarter" idx="4"/>
          </p:nvPr>
        </p:nvSpPr>
        <p:spPr/>
        <p:txBody>
          <a:bodyPr/>
          <a:lstStyle/>
          <a:p>
            <a:fld id="{ECD76CF4-D645-834E-9B4D-0CB6DB884759}" type="slidenum">
              <a:rPr lang="en-US" smtClean="0"/>
              <a:pPr/>
              <a:t>26</a:t>
            </a:fld>
            <a:endParaRPr lang="en-US"/>
          </a:p>
        </p:txBody>
      </p:sp>
      <p:sp>
        <p:nvSpPr>
          <p:cNvPr id="3" name="Title 2">
            <a:extLst>
              <a:ext uri="{FF2B5EF4-FFF2-40B4-BE49-F238E27FC236}">
                <a16:creationId xmlns:a16="http://schemas.microsoft.com/office/drawing/2014/main" id="{E2E5C6A4-2D95-2F58-BF34-FC6E1E94607B}"/>
              </a:ext>
            </a:extLst>
          </p:cNvPr>
          <p:cNvSpPr>
            <a:spLocks noGrp="1"/>
          </p:cNvSpPr>
          <p:nvPr>
            <p:ph type="title"/>
          </p:nvPr>
        </p:nvSpPr>
        <p:spPr/>
        <p:txBody>
          <a:bodyPr/>
          <a:lstStyle/>
          <a:p>
            <a:r>
              <a:rPr lang="en-US" sz="3200"/>
              <a:t>Title Only Slide</a:t>
            </a:r>
          </a:p>
        </p:txBody>
      </p:sp>
    </p:spTree>
    <p:extLst>
      <p:ext uri="{BB962C8B-B14F-4D97-AF65-F5344CB8AC3E}">
        <p14:creationId xmlns:p14="http://schemas.microsoft.com/office/powerpoint/2010/main" val="1877248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F4CEF1-B08B-0FAF-7387-AEE28ADF4241}"/>
              </a:ext>
            </a:extLst>
          </p:cNvPr>
          <p:cNvSpPr>
            <a:spLocks noGrp="1"/>
          </p:cNvSpPr>
          <p:nvPr>
            <p:ph type="sldNum" sz="quarter" idx="4"/>
          </p:nvPr>
        </p:nvSpPr>
        <p:spPr/>
        <p:txBody>
          <a:bodyPr/>
          <a:lstStyle/>
          <a:p>
            <a:fld id="{ECD76CF4-D645-834E-9B4D-0CB6DB884759}" type="slidenum">
              <a:rPr lang="en-US" smtClean="0"/>
              <a:pPr/>
              <a:t>27</a:t>
            </a:fld>
            <a:endParaRPr lang="en-US"/>
          </a:p>
        </p:txBody>
      </p:sp>
      <p:sp>
        <p:nvSpPr>
          <p:cNvPr id="3" name="TextBox 2">
            <a:extLst>
              <a:ext uri="{FF2B5EF4-FFF2-40B4-BE49-F238E27FC236}">
                <a16:creationId xmlns:a16="http://schemas.microsoft.com/office/drawing/2014/main" id="{97191146-9077-4713-89E2-4DACE084C98F}"/>
              </a:ext>
            </a:extLst>
          </p:cNvPr>
          <p:cNvSpPr txBox="1"/>
          <p:nvPr/>
        </p:nvSpPr>
        <p:spPr>
          <a:xfrm>
            <a:off x="4672012" y="3059668"/>
            <a:ext cx="2847975" cy="369332"/>
          </a:xfrm>
          <a:prstGeom prst="rect">
            <a:avLst/>
          </a:prstGeom>
          <a:noFill/>
        </p:spPr>
        <p:txBody>
          <a:bodyPr wrap="square" rtlCol="0">
            <a:spAutoFit/>
          </a:bodyPr>
          <a:lstStyle/>
          <a:p>
            <a:pPr algn="ctr"/>
            <a:r>
              <a:rPr lang="en-US"/>
              <a:t>Blank Slide</a:t>
            </a:r>
          </a:p>
        </p:txBody>
      </p:sp>
    </p:spTree>
    <p:extLst>
      <p:ext uri="{BB962C8B-B14F-4D97-AF65-F5344CB8AC3E}">
        <p14:creationId xmlns:p14="http://schemas.microsoft.com/office/powerpoint/2010/main" val="3874506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03454-DA3F-177B-B9AE-0D846C1DB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76861-CBE8-996F-F525-C42636DB5684}"/>
              </a:ext>
            </a:extLst>
          </p:cNvPr>
          <p:cNvSpPr>
            <a:spLocks noGrp="1"/>
          </p:cNvSpPr>
          <p:nvPr>
            <p:ph type="ctrTitle"/>
          </p:nvPr>
        </p:nvSpPr>
        <p:spPr>
          <a:xfrm>
            <a:off x="0" y="2693987"/>
            <a:ext cx="12192000" cy="1278573"/>
          </a:xfrm>
        </p:spPr>
        <p:txBody>
          <a:bodyPr/>
          <a:lstStyle/>
          <a:p>
            <a:r>
              <a:rPr lang="en-US"/>
              <a:t>EAF Brand Bank (Delete Unused)</a:t>
            </a:r>
          </a:p>
        </p:txBody>
      </p:sp>
      <p:sp>
        <p:nvSpPr>
          <p:cNvPr id="3" name="Slide Number Placeholder 2">
            <a:extLst>
              <a:ext uri="{FF2B5EF4-FFF2-40B4-BE49-F238E27FC236}">
                <a16:creationId xmlns:a16="http://schemas.microsoft.com/office/drawing/2014/main" id="{CBC8831E-54F4-2BC3-7E1C-89C4AC85EA9D}"/>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28</a:t>
            </a:fld>
            <a:endParaRPr lang="en-US"/>
          </a:p>
        </p:txBody>
      </p:sp>
      <p:sp>
        <p:nvSpPr>
          <p:cNvPr id="4" name="TextBox 3">
            <a:extLst>
              <a:ext uri="{FF2B5EF4-FFF2-40B4-BE49-F238E27FC236}">
                <a16:creationId xmlns:a16="http://schemas.microsoft.com/office/drawing/2014/main" id="{760636E1-CF54-965B-2C72-7ABFAF62ACC4}"/>
              </a:ext>
            </a:extLst>
          </p:cNvPr>
          <p:cNvSpPr txBox="1"/>
          <p:nvPr/>
        </p:nvSpPr>
        <p:spPr>
          <a:xfrm>
            <a:off x="5486400" y="4468483"/>
            <a:ext cx="5512279" cy="646331"/>
          </a:xfrm>
          <a:prstGeom prst="rect">
            <a:avLst/>
          </a:prstGeom>
          <a:noFill/>
          <a:ln w="38100">
            <a:solidFill>
              <a:srgbClr val="FF0000"/>
            </a:solidFill>
          </a:ln>
        </p:spPr>
        <p:txBody>
          <a:bodyPr wrap="square" rtlCol="0">
            <a:spAutoFit/>
          </a:bodyPr>
          <a:lstStyle/>
          <a:p>
            <a:r>
              <a:rPr lang="en-US"/>
              <a:t>Mostly unedited. Titles resized to 32, most body are 18, unchanged currently. DELETE THIS</a:t>
            </a:r>
          </a:p>
        </p:txBody>
      </p:sp>
    </p:spTree>
    <p:extLst>
      <p:ext uri="{BB962C8B-B14F-4D97-AF65-F5344CB8AC3E}">
        <p14:creationId xmlns:p14="http://schemas.microsoft.com/office/powerpoint/2010/main" val="1097132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ircular diagram of different colored circles&#10;&#10;Description automatically generated with medium confidence">
            <a:extLst>
              <a:ext uri="{FF2B5EF4-FFF2-40B4-BE49-F238E27FC236}">
                <a16:creationId xmlns:a16="http://schemas.microsoft.com/office/drawing/2014/main" id="{A5AE5FEC-93F8-9095-090E-A5DC90079A0F}"/>
              </a:ext>
            </a:extLst>
          </p:cNvPr>
          <p:cNvPicPr>
            <a:picLocks noGrp="1" noChangeAspect="1"/>
          </p:cNvPicPr>
          <p:nvPr>
            <p:ph type="pic" sz="quarter" idx="10"/>
          </p:nvPr>
        </p:nvPicPr>
        <p:blipFill rotWithShape="1">
          <a:blip r:embed="rId2"/>
          <a:srcRect l="2322" t="-1856" r="2703" b="-2755"/>
          <a:stretch/>
        </p:blipFill>
        <p:spPr>
          <a:xfrm>
            <a:off x="7038975" y="1006790"/>
            <a:ext cx="4619625" cy="5097464"/>
          </a:xfrm>
        </p:spPr>
      </p:pic>
      <p:sp>
        <p:nvSpPr>
          <p:cNvPr id="4" name="Slide Number Placeholder 3">
            <a:extLst>
              <a:ext uri="{FF2B5EF4-FFF2-40B4-BE49-F238E27FC236}">
                <a16:creationId xmlns:a16="http://schemas.microsoft.com/office/drawing/2014/main" id="{7915B8E8-A715-6F7E-30B6-8F085D7CD430}"/>
              </a:ext>
            </a:extLst>
          </p:cNvPr>
          <p:cNvSpPr>
            <a:spLocks noGrp="1"/>
          </p:cNvSpPr>
          <p:nvPr>
            <p:ph type="sldNum" sz="quarter" idx="4"/>
          </p:nvPr>
        </p:nvSpPr>
        <p:spPr/>
        <p:txBody>
          <a:bodyPr/>
          <a:lstStyle/>
          <a:p>
            <a:fld id="{ECD76CF4-D645-834E-9B4D-0CB6DB884759}" type="slidenum">
              <a:rPr lang="en-US" smtClean="0"/>
              <a:pPr/>
              <a:t>29</a:t>
            </a:fld>
            <a:endParaRPr lang="en-US"/>
          </a:p>
        </p:txBody>
      </p:sp>
      <p:sp>
        <p:nvSpPr>
          <p:cNvPr id="5" name="Title 4">
            <a:extLst>
              <a:ext uri="{FF2B5EF4-FFF2-40B4-BE49-F238E27FC236}">
                <a16:creationId xmlns:a16="http://schemas.microsoft.com/office/drawing/2014/main" id="{33E9C051-BB42-3DAF-CCDB-A4BE9ACAABD1}"/>
              </a:ext>
            </a:extLst>
          </p:cNvPr>
          <p:cNvSpPr>
            <a:spLocks noGrp="1"/>
          </p:cNvSpPr>
          <p:nvPr>
            <p:ph type="title"/>
          </p:nvPr>
        </p:nvSpPr>
        <p:spPr/>
        <p:txBody>
          <a:bodyPr>
            <a:noAutofit/>
          </a:bodyPr>
          <a:lstStyle/>
          <a:p>
            <a:r>
              <a:rPr lang="en-US" sz="3200"/>
              <a:t>The EAF Framework</a:t>
            </a:r>
          </a:p>
        </p:txBody>
      </p:sp>
      <p:graphicFrame>
        <p:nvGraphicFramePr>
          <p:cNvPr id="13" name="Table 12">
            <a:extLst>
              <a:ext uri="{FF2B5EF4-FFF2-40B4-BE49-F238E27FC236}">
                <a16:creationId xmlns:a16="http://schemas.microsoft.com/office/drawing/2014/main" id="{4741DF5A-0B1F-1636-0B0C-6FE11C1BF802}"/>
              </a:ext>
            </a:extLst>
          </p:cNvPr>
          <p:cNvGraphicFramePr>
            <a:graphicFrameLocks noGrp="1"/>
          </p:cNvGraphicFramePr>
          <p:nvPr>
            <p:extLst>
              <p:ext uri="{D42A27DB-BD31-4B8C-83A1-F6EECF244321}">
                <p14:modId xmlns:p14="http://schemas.microsoft.com/office/powerpoint/2010/main" val="1156179865"/>
              </p:ext>
            </p:extLst>
          </p:nvPr>
        </p:nvGraphicFramePr>
        <p:xfrm>
          <a:off x="669925" y="1384669"/>
          <a:ext cx="5426075" cy="3757561"/>
        </p:xfrm>
        <a:graphic>
          <a:graphicData uri="http://schemas.openxmlformats.org/drawingml/2006/table">
            <a:tbl>
              <a:tblPr bandRow="1">
                <a:tableStyleId>{5C22544A-7EE6-4342-B048-85BDC9FD1C3A}</a:tableStyleId>
              </a:tblPr>
              <a:tblGrid>
                <a:gridCol w="5426075">
                  <a:extLst>
                    <a:ext uri="{9D8B030D-6E8A-4147-A177-3AD203B41FA5}">
                      <a16:colId xmlns:a16="http://schemas.microsoft.com/office/drawing/2014/main" val="1618495810"/>
                    </a:ext>
                  </a:extLst>
                </a:gridCol>
              </a:tblGrid>
              <a:tr h="303427">
                <a:tc>
                  <a:txBody>
                    <a:bodyPr/>
                    <a:lstStyle/>
                    <a:p>
                      <a:r>
                        <a:rPr lang="en-US" sz="1800" b="1">
                          <a:solidFill>
                            <a:srgbClr val="0060BC"/>
                          </a:solidFill>
                        </a:rPr>
                        <a:t>Lever 1</a:t>
                      </a:r>
                    </a:p>
                  </a:txBody>
                  <a:tcPr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1859653"/>
                  </a:ext>
                </a:extLst>
              </a:tr>
              <a:tr h="440321">
                <a:tc>
                  <a:txBody>
                    <a:bodyPr/>
                    <a:lstStyle/>
                    <a:p>
                      <a:r>
                        <a:rPr lang="en-US" sz="1800"/>
                        <a:t>Strong Program Leadership &amp; Planning</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465203"/>
                  </a:ext>
                </a:extLst>
              </a:tr>
              <a:tr h="304800">
                <a:tc>
                  <a:txBody>
                    <a:bodyPr/>
                    <a:lstStyle/>
                    <a:p>
                      <a:r>
                        <a:rPr lang="en-US" sz="1800" b="1">
                          <a:solidFill>
                            <a:srgbClr val="845893"/>
                          </a:solidFill>
                        </a:rPr>
                        <a:t>Lever 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377768"/>
                  </a:ext>
                </a:extLst>
              </a:tr>
              <a:tr h="391160">
                <a:tc>
                  <a:txBody>
                    <a:bodyPr/>
                    <a:lstStyle/>
                    <a:p>
                      <a:r>
                        <a:rPr lang="en-US" sz="1800"/>
                        <a:t>Effective, Well-Supported School Counselors &amp; Advisors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2712520"/>
                  </a:ext>
                </a:extLst>
              </a:tr>
              <a:tr h="160020">
                <a:tc>
                  <a:txBody>
                    <a:bodyPr/>
                    <a:lstStyle/>
                    <a:p>
                      <a:r>
                        <a:rPr lang="en-US" sz="1800" b="1">
                          <a:solidFill>
                            <a:srgbClr val="012169"/>
                          </a:solidFill>
                        </a:rPr>
                        <a:t>Lever 3</a:t>
                      </a:r>
                    </a:p>
                  </a:txBody>
                  <a:tcPr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8232897"/>
                  </a:ext>
                </a:extLst>
              </a:tr>
              <a:tr h="0">
                <a:tc>
                  <a:txBody>
                    <a:bodyPr/>
                    <a:lstStyle/>
                    <a:p>
                      <a:r>
                        <a:rPr lang="en-US" sz="1800"/>
                        <a:t>Internal School Culture of Advising</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3485174"/>
                  </a:ext>
                </a:extLst>
              </a:tr>
              <a:tr h="251460">
                <a:tc>
                  <a:txBody>
                    <a:bodyPr/>
                    <a:lstStyle/>
                    <a:p>
                      <a:r>
                        <a:rPr lang="en-US" sz="1800" b="1">
                          <a:solidFill>
                            <a:srgbClr val="42873F"/>
                          </a:solidFill>
                        </a:rPr>
                        <a:t>Lever 4</a:t>
                      </a:r>
                    </a:p>
                  </a:txBody>
                  <a:tcPr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0160941"/>
                  </a:ext>
                </a:extLst>
              </a:tr>
              <a:tr h="262890">
                <a:tc>
                  <a:txBody>
                    <a:bodyPr/>
                    <a:lstStyle/>
                    <a:p>
                      <a:r>
                        <a:rPr lang="en-US" sz="1800"/>
                        <a:t>Effective External Partnerships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959815"/>
                  </a:ext>
                </a:extLst>
              </a:tr>
              <a:tr h="326390">
                <a:tc>
                  <a:txBody>
                    <a:bodyPr/>
                    <a:lstStyle/>
                    <a:p>
                      <a:r>
                        <a:rPr lang="en-US" sz="1800" b="1">
                          <a:solidFill>
                            <a:srgbClr val="008482"/>
                          </a:solidFill>
                        </a:rPr>
                        <a:t>Lever 5</a:t>
                      </a:r>
                    </a:p>
                  </a:txBody>
                  <a:tcPr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4382957"/>
                  </a:ext>
                </a:extLst>
              </a:tr>
              <a:tr h="246380">
                <a:tc>
                  <a:txBody>
                    <a:bodyPr/>
                    <a:lstStyle/>
                    <a:p>
                      <a:r>
                        <a:rPr lang="en-US" sz="1800"/>
                        <a:t>High Quality Advising Materials &amp; Assessments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7540062"/>
                  </a:ext>
                </a:extLst>
              </a:tr>
            </a:tbl>
          </a:graphicData>
        </a:graphic>
      </p:graphicFrame>
    </p:spTree>
    <p:extLst>
      <p:ext uri="{BB962C8B-B14F-4D97-AF65-F5344CB8AC3E}">
        <p14:creationId xmlns:p14="http://schemas.microsoft.com/office/powerpoint/2010/main" val="1948729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9563E-30F1-4956-2BDE-4EB3C0076167}"/>
              </a:ext>
            </a:extLst>
          </p:cNvPr>
          <p:cNvSpPr>
            <a:spLocks noGrp="1"/>
          </p:cNvSpPr>
          <p:nvPr>
            <p:ph type="ctrTitle"/>
          </p:nvPr>
        </p:nvSpPr>
        <p:spPr>
          <a:xfrm>
            <a:off x="0" y="2693987"/>
            <a:ext cx="12192000" cy="1278573"/>
          </a:xfrm>
        </p:spPr>
        <p:txBody>
          <a:bodyPr/>
          <a:lstStyle/>
          <a:p>
            <a:r>
              <a:rPr lang="en-US"/>
              <a:t>Research Overview</a:t>
            </a:r>
          </a:p>
        </p:txBody>
      </p:sp>
      <p:sp>
        <p:nvSpPr>
          <p:cNvPr id="3" name="Slide Number Placeholder 2">
            <a:extLst>
              <a:ext uri="{FF2B5EF4-FFF2-40B4-BE49-F238E27FC236}">
                <a16:creationId xmlns:a16="http://schemas.microsoft.com/office/drawing/2014/main" id="{6ADB2E58-5896-5C71-48BD-AEA98C457945}"/>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3</a:t>
            </a:fld>
            <a:endParaRPr lang="en-US"/>
          </a:p>
        </p:txBody>
      </p:sp>
    </p:spTree>
    <p:extLst>
      <p:ext uri="{BB962C8B-B14F-4D97-AF65-F5344CB8AC3E}">
        <p14:creationId xmlns:p14="http://schemas.microsoft.com/office/powerpoint/2010/main" val="31763243"/>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E73E1FAB-193D-096D-6955-7DC29B67D9FA}"/>
              </a:ext>
            </a:extLst>
          </p:cNvPr>
          <p:cNvSpPr/>
          <p:nvPr/>
        </p:nvSpPr>
        <p:spPr>
          <a:xfrm>
            <a:off x="669925" y="2276474"/>
            <a:ext cx="10912475" cy="3860799"/>
          </a:xfrm>
          <a:prstGeom prst="roundRect">
            <a:avLst>
              <a:gd name="adj" fmla="val 4486"/>
            </a:avLst>
          </a:prstGeom>
          <a:solidFill>
            <a:srgbClr val="E0ECF6">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A5AE5FEC-93F8-9095-090E-A5DC90079A0F}"/>
              </a:ext>
            </a:extLst>
          </p:cNvPr>
          <p:cNvPicPr>
            <a:picLocks noGrp="1" noChangeAspect="1"/>
          </p:cNvPicPr>
          <p:nvPr>
            <p:ph type="pic" sz="quarter" idx="10"/>
          </p:nvPr>
        </p:nvPicPr>
        <p:blipFill>
          <a:blip r:embed="rId2"/>
          <a:srcRect l="4608" r="4608"/>
          <a:stretch/>
        </p:blipFill>
        <p:spPr>
          <a:xfrm>
            <a:off x="9971613" y="188304"/>
            <a:ext cx="2042047" cy="2253270"/>
          </a:xfrm>
        </p:spPr>
      </p:pic>
      <p:sp>
        <p:nvSpPr>
          <p:cNvPr id="4" name="Slide Number Placeholder 3">
            <a:extLst>
              <a:ext uri="{FF2B5EF4-FFF2-40B4-BE49-F238E27FC236}">
                <a16:creationId xmlns:a16="http://schemas.microsoft.com/office/drawing/2014/main" id="{7915B8E8-A715-6F7E-30B6-8F085D7CD430}"/>
              </a:ext>
            </a:extLst>
          </p:cNvPr>
          <p:cNvSpPr>
            <a:spLocks noGrp="1"/>
          </p:cNvSpPr>
          <p:nvPr>
            <p:ph type="sldNum" sz="quarter" idx="4"/>
          </p:nvPr>
        </p:nvSpPr>
        <p:spPr/>
        <p:txBody>
          <a:bodyPr/>
          <a:lstStyle/>
          <a:p>
            <a:fld id="{ECD76CF4-D645-834E-9B4D-0CB6DB884759}" type="slidenum">
              <a:rPr lang="en-US" smtClean="0"/>
              <a:pPr/>
              <a:t>30</a:t>
            </a:fld>
            <a:endParaRPr lang="en-US"/>
          </a:p>
        </p:txBody>
      </p:sp>
      <p:sp>
        <p:nvSpPr>
          <p:cNvPr id="5" name="Title 4">
            <a:extLst>
              <a:ext uri="{FF2B5EF4-FFF2-40B4-BE49-F238E27FC236}">
                <a16:creationId xmlns:a16="http://schemas.microsoft.com/office/drawing/2014/main" id="{33E9C051-BB42-3DAF-CCDB-A4BE9ACAABD1}"/>
              </a:ext>
            </a:extLst>
          </p:cNvPr>
          <p:cNvSpPr>
            <a:spLocks noGrp="1"/>
          </p:cNvSpPr>
          <p:nvPr>
            <p:ph type="title"/>
          </p:nvPr>
        </p:nvSpPr>
        <p:spPr/>
        <p:txBody>
          <a:bodyPr>
            <a:noAutofit/>
          </a:bodyPr>
          <a:lstStyle/>
          <a:p>
            <a:r>
              <a:rPr lang="en-US" sz="3200"/>
              <a:t>The EAF Framework: Lever 1</a:t>
            </a:r>
          </a:p>
        </p:txBody>
      </p:sp>
      <p:sp>
        <p:nvSpPr>
          <p:cNvPr id="3" name="TextBox 2">
            <a:extLst>
              <a:ext uri="{FF2B5EF4-FFF2-40B4-BE49-F238E27FC236}">
                <a16:creationId xmlns:a16="http://schemas.microsoft.com/office/drawing/2014/main" id="{71ABA754-25BF-7634-8598-CE10B873D3DD}"/>
              </a:ext>
            </a:extLst>
          </p:cNvPr>
          <p:cNvSpPr txBox="1"/>
          <p:nvPr/>
        </p:nvSpPr>
        <p:spPr>
          <a:xfrm>
            <a:off x="669925" y="1125517"/>
            <a:ext cx="8476710" cy="1080000"/>
          </a:xfrm>
          <a:prstGeom prst="rect">
            <a:avLst/>
          </a:prstGeom>
          <a:noFill/>
        </p:spPr>
        <p:txBody>
          <a:bodyPr wrap="square">
            <a:noAutofit/>
          </a:bodyPr>
          <a:lstStyle/>
          <a:p>
            <a:r>
              <a:rPr lang="en-US" b="1">
                <a:solidFill>
                  <a:srgbClr val="0060BC"/>
                </a:solidFill>
              </a:rPr>
              <a:t>Lever 1: Strong Program Leadership &amp; Planning</a:t>
            </a:r>
            <a:endParaRPr lang="en-US" sz="1400">
              <a:solidFill>
                <a:srgbClr val="0060BC"/>
              </a:solidFill>
              <a:effectLst/>
              <a:latin typeface="Calibri" panose="020F0502020204030204" pitchFamily="34" charset="0"/>
              <a:cs typeface="Calibri" panose="020F0502020204030204" pitchFamily="34" charset="0"/>
            </a:endParaRPr>
          </a:p>
          <a:p>
            <a:endParaRPr lang="en-US" sz="1400">
              <a:solidFill>
                <a:srgbClr val="363534"/>
              </a:solidFill>
              <a:effectLst/>
              <a:latin typeface="Calibri" panose="020F0502020204030204" pitchFamily="34" charset="0"/>
              <a:cs typeface="Calibri" panose="020F0502020204030204" pitchFamily="34" charset="0"/>
            </a:endParaRPr>
          </a:p>
          <a:p>
            <a:r>
              <a:rPr lang="en-US" sz="1400">
                <a:solidFill>
                  <a:srgbClr val="363534"/>
                </a:solidFill>
                <a:effectLst/>
                <a:latin typeface="Calibri" panose="020F0502020204030204" pitchFamily="34" charset="0"/>
                <a:cs typeface="Calibri" panose="020F0502020204030204" pitchFamily="34" charset="0"/>
              </a:rPr>
              <a:t>A steering committee with clear roles and responsibilities will develop, implement, and monitor an individual planning system that supports all students in their postsecondary planning and preparation. </a:t>
            </a:r>
          </a:p>
        </p:txBody>
      </p:sp>
      <p:sp>
        <p:nvSpPr>
          <p:cNvPr id="8" name="TextBox 7">
            <a:extLst>
              <a:ext uri="{FF2B5EF4-FFF2-40B4-BE49-F238E27FC236}">
                <a16:creationId xmlns:a16="http://schemas.microsoft.com/office/drawing/2014/main" id="{6CAB10A0-BC27-C3AF-A305-8D2A58A729BB}"/>
              </a:ext>
            </a:extLst>
          </p:cNvPr>
          <p:cNvSpPr txBox="1"/>
          <p:nvPr/>
        </p:nvSpPr>
        <p:spPr>
          <a:xfrm>
            <a:off x="815974" y="2456798"/>
            <a:ext cx="10620376" cy="3638745"/>
          </a:xfrm>
          <a:prstGeom prst="rect">
            <a:avLst/>
          </a:prstGeom>
          <a:noFill/>
        </p:spPr>
        <p:txBody>
          <a:bodyPr wrap="square">
            <a:noAutofit/>
          </a:bodyPr>
          <a:lstStyle/>
          <a:p>
            <a:pPr algn="l"/>
            <a:r>
              <a:rPr lang="en-US" sz="1300" b="1" i="0">
                <a:solidFill>
                  <a:srgbClr val="0060BC"/>
                </a:solidFill>
                <a:effectLst/>
                <a:latin typeface="Calibri" panose="020F0502020204030204" pitchFamily="34" charset="0"/>
                <a:cs typeface="Calibri" panose="020F0502020204030204" pitchFamily="34" charset="0"/>
              </a:rPr>
              <a:t>Essential Action 1.1</a:t>
            </a:r>
          </a:p>
          <a:p>
            <a:pPr algn="l"/>
            <a:r>
              <a:rPr lang="en-US" sz="1300" b="0" i="0">
                <a:solidFill>
                  <a:srgbClr val="363534"/>
                </a:solidFill>
                <a:effectLst/>
                <a:latin typeface="Calibri" panose="020F0502020204030204" pitchFamily="34" charset="0"/>
                <a:cs typeface="Calibri" panose="020F0502020204030204" pitchFamily="34" charset="0"/>
              </a:rPr>
              <a:t>Develop clear data-driven goals for the individual planning system to graduate all students to be ready for college and career, including careers in the military.</a:t>
            </a:r>
          </a:p>
          <a:p>
            <a:pPr algn="l"/>
            <a:endParaRPr lang="en-US" sz="1300" b="0" i="0">
              <a:solidFill>
                <a:srgbClr val="363534"/>
              </a:solidFill>
              <a:effectLst/>
              <a:latin typeface="Calibri" panose="020F0502020204030204" pitchFamily="34" charset="0"/>
              <a:cs typeface="Calibri" panose="020F0502020204030204" pitchFamily="34" charset="0"/>
            </a:endParaRPr>
          </a:p>
          <a:p>
            <a:pPr algn="l"/>
            <a:r>
              <a:rPr lang="en-US" sz="1300" b="1" i="0">
                <a:solidFill>
                  <a:srgbClr val="0060BC"/>
                </a:solidFill>
                <a:effectLst/>
                <a:latin typeface="Calibri" panose="020F0502020204030204" pitchFamily="34" charset="0"/>
                <a:cs typeface="Calibri" panose="020F0502020204030204" pitchFamily="34" charset="0"/>
              </a:rPr>
              <a:t>Essential Action 1.2</a:t>
            </a:r>
          </a:p>
          <a:p>
            <a:pPr algn="l"/>
            <a:r>
              <a:rPr lang="en-US" sz="1300" b="0" i="0">
                <a:solidFill>
                  <a:srgbClr val="363534"/>
                </a:solidFill>
                <a:effectLst/>
                <a:latin typeface="Calibri" panose="020F0502020204030204" pitchFamily="34" charset="0"/>
                <a:cs typeface="Calibri" panose="020F0502020204030204" pitchFamily="34" charset="0"/>
              </a:rPr>
              <a:t>Set K-12 grade level expectations for academic development, career development, personal and social development, and financial literacy to ensure all students are on-track to graduate prepared for postsecondary success.</a:t>
            </a:r>
          </a:p>
          <a:p>
            <a:pPr algn="l"/>
            <a:endParaRPr lang="en-US" sz="1300" b="0" i="0">
              <a:solidFill>
                <a:srgbClr val="363534"/>
              </a:solidFill>
              <a:effectLst/>
              <a:latin typeface="Calibri" panose="020F0502020204030204" pitchFamily="34" charset="0"/>
              <a:cs typeface="Calibri" panose="020F0502020204030204" pitchFamily="34" charset="0"/>
            </a:endParaRPr>
          </a:p>
          <a:p>
            <a:pPr algn="l"/>
            <a:r>
              <a:rPr lang="en-US" sz="1300" b="1" i="0">
                <a:solidFill>
                  <a:srgbClr val="0060BC"/>
                </a:solidFill>
                <a:effectLst/>
                <a:latin typeface="Calibri" panose="020F0502020204030204" pitchFamily="34" charset="0"/>
                <a:cs typeface="Calibri" panose="020F0502020204030204" pitchFamily="34" charset="0"/>
              </a:rPr>
              <a:t>Essential Action 1.3</a:t>
            </a:r>
          </a:p>
          <a:p>
            <a:pPr algn="l"/>
            <a:r>
              <a:rPr lang="en-US" sz="1300" b="0" i="0">
                <a:solidFill>
                  <a:srgbClr val="363534"/>
                </a:solidFill>
                <a:effectLst/>
                <a:latin typeface="Calibri" panose="020F0502020204030204" pitchFamily="34" charset="0"/>
                <a:cs typeface="Calibri" panose="020F0502020204030204" pitchFamily="34" charset="0"/>
              </a:rPr>
              <a:t>Develop an organizational structure for the school counseling program staff and internal partners who will be responsible for the implementation of advising services that lead all students toward grade-level expectations.</a:t>
            </a:r>
          </a:p>
          <a:p>
            <a:pPr algn="l"/>
            <a:endParaRPr lang="en-US" sz="1300" b="0" i="0">
              <a:solidFill>
                <a:srgbClr val="363534"/>
              </a:solidFill>
              <a:effectLst/>
              <a:latin typeface="Calibri" panose="020F0502020204030204" pitchFamily="34" charset="0"/>
              <a:cs typeface="Calibri" panose="020F0502020204030204" pitchFamily="34" charset="0"/>
            </a:endParaRPr>
          </a:p>
          <a:p>
            <a:pPr algn="l"/>
            <a:r>
              <a:rPr lang="en-US" sz="1300" b="1" i="0">
                <a:solidFill>
                  <a:srgbClr val="0060BC"/>
                </a:solidFill>
                <a:effectLst/>
                <a:latin typeface="Calibri" panose="020F0502020204030204" pitchFamily="34" charset="0"/>
                <a:cs typeface="Calibri" panose="020F0502020204030204" pitchFamily="34" charset="0"/>
              </a:rPr>
              <a:t>Essential Action 1.4</a:t>
            </a:r>
          </a:p>
          <a:p>
            <a:pPr algn="l"/>
            <a:r>
              <a:rPr lang="en-US" sz="1300" b="0" i="0">
                <a:solidFill>
                  <a:srgbClr val="363534"/>
                </a:solidFill>
                <a:effectLst/>
                <a:latin typeface="Calibri" panose="020F0502020204030204" pitchFamily="34" charset="0"/>
                <a:cs typeface="Calibri" panose="020F0502020204030204" pitchFamily="34" charset="0"/>
              </a:rPr>
              <a:t>Identify tools and resources to support the leadership and planning of the individual planning system.</a:t>
            </a:r>
          </a:p>
          <a:p>
            <a:pPr algn="l"/>
            <a:endParaRPr lang="en-US" sz="1300" b="0" i="0">
              <a:solidFill>
                <a:srgbClr val="363534"/>
              </a:solidFill>
              <a:effectLst/>
              <a:latin typeface="Calibri" panose="020F0502020204030204" pitchFamily="34" charset="0"/>
              <a:cs typeface="Calibri" panose="020F0502020204030204" pitchFamily="34" charset="0"/>
            </a:endParaRPr>
          </a:p>
          <a:p>
            <a:pPr algn="l"/>
            <a:r>
              <a:rPr lang="en-US" sz="1300" b="1" i="0">
                <a:solidFill>
                  <a:srgbClr val="0060BC"/>
                </a:solidFill>
                <a:effectLst/>
                <a:latin typeface="Calibri" panose="020F0502020204030204" pitchFamily="34" charset="0"/>
                <a:cs typeface="Calibri" panose="020F0502020204030204" pitchFamily="34" charset="0"/>
              </a:rPr>
              <a:t>Essential Action 1.5</a:t>
            </a:r>
          </a:p>
          <a:p>
            <a:pPr algn="l"/>
            <a:r>
              <a:rPr lang="en-US" sz="1300" b="0" i="0">
                <a:solidFill>
                  <a:srgbClr val="363534"/>
                </a:solidFill>
                <a:effectLst/>
                <a:latin typeface="Calibri" panose="020F0502020204030204" pitchFamily="34" charset="0"/>
                <a:cs typeface="Calibri" panose="020F0502020204030204" pitchFamily="34" charset="0"/>
              </a:rPr>
              <a:t>Identify external partners to fill gaps in the implementation of effective advising.</a:t>
            </a:r>
          </a:p>
        </p:txBody>
      </p:sp>
    </p:spTree>
    <p:extLst>
      <p:ext uri="{BB962C8B-B14F-4D97-AF65-F5344CB8AC3E}">
        <p14:creationId xmlns:p14="http://schemas.microsoft.com/office/powerpoint/2010/main" val="1395983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E73E1FAB-193D-096D-6955-7DC29B67D9FA}"/>
              </a:ext>
            </a:extLst>
          </p:cNvPr>
          <p:cNvSpPr/>
          <p:nvPr/>
        </p:nvSpPr>
        <p:spPr>
          <a:xfrm>
            <a:off x="669925" y="2516160"/>
            <a:ext cx="10912475" cy="2770215"/>
          </a:xfrm>
          <a:prstGeom prst="roundRect">
            <a:avLst>
              <a:gd name="adj" fmla="val 4486"/>
            </a:avLst>
          </a:prstGeom>
          <a:solidFill>
            <a:srgbClr val="E3D4E8">
              <a:alpha val="2746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A5AE5FEC-93F8-9095-090E-A5DC90079A0F}"/>
              </a:ext>
            </a:extLst>
          </p:cNvPr>
          <p:cNvPicPr>
            <a:picLocks noGrp="1" noChangeAspect="1"/>
          </p:cNvPicPr>
          <p:nvPr>
            <p:ph type="pic" sz="quarter" idx="10"/>
          </p:nvPr>
        </p:nvPicPr>
        <p:blipFill>
          <a:blip r:embed="rId2"/>
          <a:srcRect l="4687" r="4687"/>
          <a:stretch/>
        </p:blipFill>
        <p:spPr>
          <a:xfrm>
            <a:off x="9971613" y="188304"/>
            <a:ext cx="2042047" cy="2253270"/>
          </a:xfrm>
        </p:spPr>
      </p:pic>
      <p:sp>
        <p:nvSpPr>
          <p:cNvPr id="4" name="Slide Number Placeholder 3">
            <a:extLst>
              <a:ext uri="{FF2B5EF4-FFF2-40B4-BE49-F238E27FC236}">
                <a16:creationId xmlns:a16="http://schemas.microsoft.com/office/drawing/2014/main" id="{7915B8E8-A715-6F7E-30B6-8F085D7CD430}"/>
              </a:ext>
            </a:extLst>
          </p:cNvPr>
          <p:cNvSpPr>
            <a:spLocks noGrp="1"/>
          </p:cNvSpPr>
          <p:nvPr>
            <p:ph type="sldNum" sz="quarter" idx="4"/>
          </p:nvPr>
        </p:nvSpPr>
        <p:spPr/>
        <p:txBody>
          <a:bodyPr/>
          <a:lstStyle/>
          <a:p>
            <a:fld id="{ECD76CF4-D645-834E-9B4D-0CB6DB884759}" type="slidenum">
              <a:rPr lang="en-US" smtClean="0"/>
              <a:pPr/>
              <a:t>31</a:t>
            </a:fld>
            <a:endParaRPr lang="en-US"/>
          </a:p>
        </p:txBody>
      </p:sp>
      <p:sp>
        <p:nvSpPr>
          <p:cNvPr id="5" name="Title 4">
            <a:extLst>
              <a:ext uri="{FF2B5EF4-FFF2-40B4-BE49-F238E27FC236}">
                <a16:creationId xmlns:a16="http://schemas.microsoft.com/office/drawing/2014/main" id="{33E9C051-BB42-3DAF-CCDB-A4BE9ACAABD1}"/>
              </a:ext>
            </a:extLst>
          </p:cNvPr>
          <p:cNvSpPr>
            <a:spLocks noGrp="1"/>
          </p:cNvSpPr>
          <p:nvPr>
            <p:ph type="title"/>
          </p:nvPr>
        </p:nvSpPr>
        <p:spPr/>
        <p:txBody>
          <a:bodyPr>
            <a:noAutofit/>
          </a:bodyPr>
          <a:lstStyle/>
          <a:p>
            <a:r>
              <a:rPr lang="en-US" sz="3200"/>
              <a:t>The EAF Framework: Lever 2</a:t>
            </a:r>
          </a:p>
        </p:txBody>
      </p:sp>
      <p:sp>
        <p:nvSpPr>
          <p:cNvPr id="3" name="TextBox 2">
            <a:extLst>
              <a:ext uri="{FF2B5EF4-FFF2-40B4-BE49-F238E27FC236}">
                <a16:creationId xmlns:a16="http://schemas.microsoft.com/office/drawing/2014/main" id="{71ABA754-25BF-7634-8598-CE10B873D3DD}"/>
              </a:ext>
            </a:extLst>
          </p:cNvPr>
          <p:cNvSpPr txBox="1"/>
          <p:nvPr/>
        </p:nvSpPr>
        <p:spPr>
          <a:xfrm>
            <a:off x="669924" y="1125517"/>
            <a:ext cx="9217025" cy="1316057"/>
          </a:xfrm>
          <a:prstGeom prst="rect">
            <a:avLst/>
          </a:prstGeom>
          <a:noFill/>
        </p:spPr>
        <p:txBody>
          <a:bodyPr wrap="square">
            <a:noAutofit/>
          </a:bodyPr>
          <a:lstStyle/>
          <a:p>
            <a:r>
              <a:rPr lang="en-US" b="1">
                <a:solidFill>
                  <a:srgbClr val="704280"/>
                </a:solidFill>
              </a:rPr>
              <a:t>Lever 2: Effective, Well-Supported School Counselors and Advisors</a:t>
            </a:r>
            <a:endParaRPr lang="en-US" sz="1400">
              <a:solidFill>
                <a:srgbClr val="704280"/>
              </a:solidFill>
              <a:effectLst/>
              <a:latin typeface="Calibri" panose="020F0502020204030204" pitchFamily="34" charset="0"/>
              <a:cs typeface="Calibri" panose="020F0502020204030204" pitchFamily="34" charset="0"/>
            </a:endParaRPr>
          </a:p>
          <a:p>
            <a:endParaRPr lang="en-US" sz="1400" b="0" i="0">
              <a:solidFill>
                <a:srgbClr val="363534"/>
              </a:solidFill>
              <a:effectLst/>
              <a:latin typeface="Calibri" panose="020F0502020204030204" pitchFamily="34" charset="0"/>
              <a:cs typeface="Calibri" panose="020F0502020204030204" pitchFamily="34" charset="0"/>
            </a:endParaRPr>
          </a:p>
          <a:p>
            <a:r>
              <a:rPr lang="en-US" sz="1400" b="0" i="0">
                <a:solidFill>
                  <a:srgbClr val="363534"/>
                </a:solidFill>
                <a:effectLst/>
                <a:latin typeface="Calibri" panose="020F0502020204030204" pitchFamily="34" charset="0"/>
                <a:cs typeface="Calibri" panose="020F0502020204030204" pitchFamily="34" charset="0"/>
              </a:rPr>
              <a:t>A strong comprehensive school counseling program retains effective, well-supported school counselors and advisors by strategically recruiting, selecting, assigning, and inducting school counselors and advisors, so that all students have equitable access to high-quality advising.</a:t>
            </a:r>
            <a:endParaRPr lang="en-US" sz="1400">
              <a:solidFill>
                <a:srgbClr val="363534"/>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CAB10A0-BC27-C3AF-A305-8D2A58A729BB}"/>
              </a:ext>
            </a:extLst>
          </p:cNvPr>
          <p:cNvSpPr txBox="1"/>
          <p:nvPr/>
        </p:nvSpPr>
        <p:spPr>
          <a:xfrm>
            <a:off x="815974" y="2668561"/>
            <a:ext cx="10620376" cy="2253270"/>
          </a:xfrm>
          <a:prstGeom prst="rect">
            <a:avLst/>
          </a:prstGeom>
          <a:noFill/>
        </p:spPr>
        <p:txBody>
          <a:bodyPr wrap="square">
            <a:noAutofit/>
          </a:bodyPr>
          <a:lstStyle/>
          <a:p>
            <a:pPr algn="l"/>
            <a:r>
              <a:rPr lang="en-US" sz="1400" b="1" i="0">
                <a:solidFill>
                  <a:srgbClr val="704280"/>
                </a:solidFill>
                <a:effectLst/>
                <a:latin typeface="Calibri" panose="020F0502020204030204" pitchFamily="34" charset="0"/>
                <a:cs typeface="Calibri" panose="020F0502020204030204" pitchFamily="34" charset="0"/>
              </a:rPr>
              <a:t>Essential Action 2.1</a:t>
            </a:r>
          </a:p>
          <a:p>
            <a:pPr algn="l"/>
            <a:r>
              <a:rPr lang="en-US" sz="1400" b="0" i="0">
                <a:solidFill>
                  <a:srgbClr val="363534"/>
                </a:solidFill>
                <a:effectLst/>
                <a:latin typeface="Calibri" panose="020F0502020204030204" pitchFamily="34" charset="0"/>
                <a:cs typeface="Calibri" panose="020F0502020204030204" pitchFamily="34" charset="0"/>
              </a:rPr>
              <a:t>Recruit, select, assign, induct, and retain highly-qualified school counseling program staff to lead the implementation of the individual planning system.</a:t>
            </a:r>
          </a:p>
          <a:p>
            <a:pPr algn="l"/>
            <a:endParaRPr lang="en-US" sz="1400" b="0" i="0">
              <a:solidFill>
                <a:srgbClr val="363534"/>
              </a:solidFill>
              <a:effectLst/>
              <a:latin typeface="Calibri" panose="020F0502020204030204" pitchFamily="34" charset="0"/>
              <a:cs typeface="Calibri" panose="020F0502020204030204" pitchFamily="34" charset="0"/>
            </a:endParaRPr>
          </a:p>
          <a:p>
            <a:pPr algn="l"/>
            <a:r>
              <a:rPr lang="en-US" sz="1400" b="1" i="0">
                <a:solidFill>
                  <a:srgbClr val="704280"/>
                </a:solidFill>
                <a:effectLst/>
                <a:latin typeface="Calibri" panose="020F0502020204030204" pitchFamily="34" charset="0"/>
                <a:cs typeface="Calibri" panose="020F0502020204030204" pitchFamily="34" charset="0"/>
              </a:rPr>
              <a:t>Essential Action 2.2</a:t>
            </a:r>
          </a:p>
          <a:p>
            <a:pPr algn="l"/>
            <a:r>
              <a:rPr lang="en-US" sz="1400" b="0" i="0">
                <a:solidFill>
                  <a:srgbClr val="363534"/>
                </a:solidFill>
                <a:effectLst/>
                <a:latin typeface="Calibri" panose="020F0502020204030204" pitchFamily="34" charset="0"/>
                <a:cs typeface="Calibri" panose="020F0502020204030204" pitchFamily="34" charset="0"/>
              </a:rPr>
              <a:t>Build school counseling program staff capacity and efficacy through frequent check-ins and evaluation cycles.</a:t>
            </a:r>
          </a:p>
          <a:p>
            <a:pPr algn="l"/>
            <a:endParaRPr lang="en-US" sz="1400" b="1" i="0">
              <a:solidFill>
                <a:srgbClr val="363534"/>
              </a:solidFill>
              <a:effectLst/>
              <a:latin typeface="Calibri" panose="020F0502020204030204" pitchFamily="34" charset="0"/>
              <a:cs typeface="Calibri" panose="020F0502020204030204" pitchFamily="34" charset="0"/>
            </a:endParaRPr>
          </a:p>
          <a:p>
            <a:pPr algn="l"/>
            <a:r>
              <a:rPr lang="en-US" sz="1400" b="1" i="0">
                <a:solidFill>
                  <a:srgbClr val="704280"/>
                </a:solidFill>
                <a:effectLst/>
                <a:latin typeface="Calibri" panose="020F0502020204030204" pitchFamily="34" charset="0"/>
                <a:cs typeface="Calibri" panose="020F0502020204030204" pitchFamily="34" charset="0"/>
              </a:rPr>
              <a:t>Essential Action 2.3</a:t>
            </a:r>
          </a:p>
          <a:p>
            <a:pPr algn="l"/>
            <a:r>
              <a:rPr lang="en-US" sz="1400" b="0" i="0">
                <a:solidFill>
                  <a:srgbClr val="363534"/>
                </a:solidFill>
                <a:effectLst/>
                <a:latin typeface="Calibri" panose="020F0502020204030204" pitchFamily="34" charset="0"/>
                <a:cs typeface="Calibri" panose="020F0502020204030204" pitchFamily="34" charset="0"/>
              </a:rPr>
              <a:t>Build school counseling program staff knowledge and expertise through ongoing professional development that focuses on ensuring equal access, examining and mitigating unconscious bias, as well as deepening advising skills to support student’s academic, career, and personal and social development and financial literacy.</a:t>
            </a:r>
          </a:p>
        </p:txBody>
      </p:sp>
    </p:spTree>
    <p:extLst>
      <p:ext uri="{BB962C8B-B14F-4D97-AF65-F5344CB8AC3E}">
        <p14:creationId xmlns:p14="http://schemas.microsoft.com/office/powerpoint/2010/main" val="1786145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E73E1FAB-193D-096D-6955-7DC29B67D9FA}"/>
              </a:ext>
            </a:extLst>
          </p:cNvPr>
          <p:cNvSpPr/>
          <p:nvPr/>
        </p:nvSpPr>
        <p:spPr>
          <a:xfrm>
            <a:off x="669925" y="2420910"/>
            <a:ext cx="10912475" cy="3675090"/>
          </a:xfrm>
          <a:prstGeom prst="roundRect">
            <a:avLst>
              <a:gd name="adj" fmla="val 4486"/>
            </a:avLst>
          </a:prstGeom>
          <a:solidFill>
            <a:srgbClr val="012169">
              <a:alpha val="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A5AE5FEC-93F8-9095-090E-A5DC90079A0F}"/>
              </a:ext>
            </a:extLst>
          </p:cNvPr>
          <p:cNvPicPr>
            <a:picLocks noGrp="1" noChangeAspect="1"/>
          </p:cNvPicPr>
          <p:nvPr>
            <p:ph type="pic" sz="quarter" idx="10"/>
          </p:nvPr>
        </p:nvPicPr>
        <p:blipFill>
          <a:blip r:embed="rId2"/>
          <a:srcRect l="4687" r="4687"/>
          <a:stretch/>
        </p:blipFill>
        <p:spPr>
          <a:xfrm>
            <a:off x="9971613" y="188304"/>
            <a:ext cx="2042047" cy="2253270"/>
          </a:xfrm>
        </p:spPr>
      </p:pic>
      <p:sp>
        <p:nvSpPr>
          <p:cNvPr id="4" name="Slide Number Placeholder 3">
            <a:extLst>
              <a:ext uri="{FF2B5EF4-FFF2-40B4-BE49-F238E27FC236}">
                <a16:creationId xmlns:a16="http://schemas.microsoft.com/office/drawing/2014/main" id="{7915B8E8-A715-6F7E-30B6-8F085D7CD430}"/>
              </a:ext>
            </a:extLst>
          </p:cNvPr>
          <p:cNvSpPr>
            <a:spLocks noGrp="1"/>
          </p:cNvSpPr>
          <p:nvPr>
            <p:ph type="sldNum" sz="quarter" idx="4"/>
          </p:nvPr>
        </p:nvSpPr>
        <p:spPr/>
        <p:txBody>
          <a:bodyPr/>
          <a:lstStyle/>
          <a:p>
            <a:fld id="{ECD76CF4-D645-834E-9B4D-0CB6DB884759}" type="slidenum">
              <a:rPr lang="en-US" smtClean="0"/>
              <a:pPr/>
              <a:t>32</a:t>
            </a:fld>
            <a:endParaRPr lang="en-US"/>
          </a:p>
        </p:txBody>
      </p:sp>
      <p:sp>
        <p:nvSpPr>
          <p:cNvPr id="5" name="Title 4">
            <a:extLst>
              <a:ext uri="{FF2B5EF4-FFF2-40B4-BE49-F238E27FC236}">
                <a16:creationId xmlns:a16="http://schemas.microsoft.com/office/drawing/2014/main" id="{33E9C051-BB42-3DAF-CCDB-A4BE9ACAABD1}"/>
              </a:ext>
            </a:extLst>
          </p:cNvPr>
          <p:cNvSpPr>
            <a:spLocks noGrp="1"/>
          </p:cNvSpPr>
          <p:nvPr>
            <p:ph type="title"/>
          </p:nvPr>
        </p:nvSpPr>
        <p:spPr/>
        <p:txBody>
          <a:bodyPr>
            <a:noAutofit/>
          </a:bodyPr>
          <a:lstStyle/>
          <a:p>
            <a:r>
              <a:rPr lang="en-US" sz="3200"/>
              <a:t>The EAF Framework: Lever 3</a:t>
            </a:r>
          </a:p>
        </p:txBody>
      </p:sp>
      <p:sp>
        <p:nvSpPr>
          <p:cNvPr id="3" name="TextBox 2">
            <a:extLst>
              <a:ext uri="{FF2B5EF4-FFF2-40B4-BE49-F238E27FC236}">
                <a16:creationId xmlns:a16="http://schemas.microsoft.com/office/drawing/2014/main" id="{71ABA754-25BF-7634-8598-CE10B873D3DD}"/>
              </a:ext>
            </a:extLst>
          </p:cNvPr>
          <p:cNvSpPr txBox="1"/>
          <p:nvPr/>
        </p:nvSpPr>
        <p:spPr>
          <a:xfrm>
            <a:off x="669924" y="1125517"/>
            <a:ext cx="9217025" cy="1316057"/>
          </a:xfrm>
          <a:prstGeom prst="rect">
            <a:avLst/>
          </a:prstGeom>
          <a:noFill/>
        </p:spPr>
        <p:txBody>
          <a:bodyPr wrap="square">
            <a:noAutofit/>
          </a:bodyPr>
          <a:lstStyle/>
          <a:p>
            <a:r>
              <a:rPr lang="en-US" b="1">
                <a:solidFill>
                  <a:srgbClr val="012169"/>
                </a:solidFill>
              </a:rPr>
              <a:t>Lever 3: Internal School Culture of Advising</a:t>
            </a:r>
            <a:endParaRPr lang="en-US" sz="1400">
              <a:solidFill>
                <a:srgbClr val="012169"/>
              </a:solidFill>
              <a:effectLst/>
              <a:latin typeface="Calibri" panose="020F0502020204030204" pitchFamily="34" charset="0"/>
              <a:cs typeface="Calibri" panose="020F0502020204030204" pitchFamily="34" charset="0"/>
            </a:endParaRPr>
          </a:p>
          <a:p>
            <a:endParaRPr lang="en-US" sz="1400" b="0" i="0">
              <a:solidFill>
                <a:srgbClr val="363534"/>
              </a:solidFill>
              <a:effectLst/>
              <a:latin typeface="Calibri" panose="020F0502020204030204" pitchFamily="34" charset="0"/>
              <a:cs typeface="Calibri" panose="020F0502020204030204" pitchFamily="34" charset="0"/>
            </a:endParaRPr>
          </a:p>
          <a:p>
            <a:r>
              <a:rPr lang="en-US" sz="1400" b="0" i="0">
                <a:solidFill>
                  <a:srgbClr val="363534"/>
                </a:solidFill>
                <a:effectLst/>
                <a:latin typeface="Calibri" panose="020F0502020204030204" pitchFamily="34" charset="0"/>
                <a:cs typeface="Calibri" panose="020F0502020204030204" pitchFamily="34" charset="0"/>
              </a:rPr>
              <a:t>A school culture of advising requires a universal commitment across the district to prepare all students for postsecondary success, which includes providing students with the necessary support to navigate their individual career and education pathways.</a:t>
            </a:r>
            <a:endParaRPr lang="en-US" sz="1400">
              <a:solidFill>
                <a:srgbClr val="363534"/>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CAB10A0-BC27-C3AF-A305-8D2A58A729BB}"/>
              </a:ext>
            </a:extLst>
          </p:cNvPr>
          <p:cNvSpPr txBox="1"/>
          <p:nvPr/>
        </p:nvSpPr>
        <p:spPr>
          <a:xfrm>
            <a:off x="815974" y="2535210"/>
            <a:ext cx="10620376" cy="3446489"/>
          </a:xfrm>
          <a:prstGeom prst="rect">
            <a:avLst/>
          </a:prstGeom>
          <a:noFill/>
        </p:spPr>
        <p:txBody>
          <a:bodyPr wrap="square">
            <a:noAutofit/>
          </a:bodyPr>
          <a:lstStyle/>
          <a:p>
            <a:pPr algn="l"/>
            <a:r>
              <a:rPr lang="en-US" sz="1300" b="1" i="0">
                <a:solidFill>
                  <a:srgbClr val="012169"/>
                </a:solidFill>
                <a:effectLst/>
                <a:latin typeface="Calibri" panose="020F0502020204030204" pitchFamily="34" charset="0"/>
                <a:cs typeface="Calibri" panose="020F0502020204030204" pitchFamily="34" charset="0"/>
              </a:rPr>
              <a:t>Essential Action 3.1</a:t>
            </a:r>
          </a:p>
          <a:p>
            <a:pPr algn="l"/>
            <a:r>
              <a:rPr lang="en-US" sz="1300" b="0" i="0">
                <a:solidFill>
                  <a:srgbClr val="363534"/>
                </a:solidFill>
                <a:effectLst/>
                <a:latin typeface="Calibri" panose="020F0502020204030204" pitchFamily="34" charset="0"/>
                <a:cs typeface="Calibri" panose="020F0502020204030204" pitchFamily="34" charset="0"/>
              </a:rPr>
              <a:t>Integrate the district’s vision, mission, and goals into the individual planning system.</a:t>
            </a:r>
          </a:p>
          <a:p>
            <a:pPr algn="l"/>
            <a:endParaRPr lang="en-US" sz="1300" b="0" i="0">
              <a:solidFill>
                <a:srgbClr val="363534"/>
              </a:solidFill>
              <a:effectLst/>
              <a:latin typeface="Calibri" panose="020F0502020204030204" pitchFamily="34" charset="0"/>
              <a:cs typeface="Calibri" panose="020F0502020204030204" pitchFamily="34" charset="0"/>
            </a:endParaRPr>
          </a:p>
          <a:p>
            <a:pPr algn="l"/>
            <a:r>
              <a:rPr lang="en-US" sz="1300" b="1" i="0">
                <a:solidFill>
                  <a:srgbClr val="012169"/>
                </a:solidFill>
                <a:effectLst/>
                <a:latin typeface="Calibri" panose="020F0502020204030204" pitchFamily="34" charset="0"/>
                <a:cs typeface="Calibri" panose="020F0502020204030204" pitchFamily="34" charset="0"/>
              </a:rPr>
              <a:t>Essential Action 3.2</a:t>
            </a:r>
          </a:p>
          <a:p>
            <a:pPr algn="l"/>
            <a:r>
              <a:rPr lang="en-US" sz="1300" b="0" i="0">
                <a:solidFill>
                  <a:srgbClr val="363534"/>
                </a:solidFill>
                <a:effectLst/>
                <a:latin typeface="Calibri" panose="020F0502020204030204" pitchFamily="34" charset="0"/>
                <a:cs typeface="Calibri" panose="020F0502020204030204" pitchFamily="34" charset="0"/>
              </a:rPr>
              <a:t>Require training on the fundamentals of advising for all district staff who work directly with students and include additional required advising-related training for staff with specific advising support roles.</a:t>
            </a:r>
          </a:p>
          <a:p>
            <a:pPr algn="l"/>
            <a:endParaRPr lang="en-US" sz="1300" b="1" i="0">
              <a:solidFill>
                <a:srgbClr val="363534"/>
              </a:solidFill>
              <a:effectLst/>
              <a:latin typeface="Calibri" panose="020F0502020204030204" pitchFamily="34" charset="0"/>
              <a:cs typeface="Calibri" panose="020F0502020204030204" pitchFamily="34" charset="0"/>
            </a:endParaRPr>
          </a:p>
          <a:p>
            <a:pPr algn="l"/>
            <a:r>
              <a:rPr lang="en-US" sz="1300" b="1" i="0">
                <a:solidFill>
                  <a:srgbClr val="012169"/>
                </a:solidFill>
                <a:effectLst/>
                <a:latin typeface="Calibri" panose="020F0502020204030204" pitchFamily="34" charset="0"/>
                <a:cs typeface="Calibri" panose="020F0502020204030204" pitchFamily="34" charset="0"/>
              </a:rPr>
              <a:t>Essential Action 3.3</a:t>
            </a:r>
          </a:p>
          <a:p>
            <a:pPr algn="l"/>
            <a:r>
              <a:rPr lang="en-US" sz="1300" b="0" i="0">
                <a:solidFill>
                  <a:srgbClr val="363534"/>
                </a:solidFill>
                <a:effectLst/>
                <a:latin typeface="Calibri" panose="020F0502020204030204" pitchFamily="34" charset="0"/>
                <a:cs typeface="Calibri" panose="020F0502020204030204" pitchFamily="34" charset="0"/>
              </a:rPr>
              <a:t>Communicate programmatic updates and student metric tracking to staff and community partners throughout the year to facilitate shared understanding, responsibility, and urgency.</a:t>
            </a:r>
          </a:p>
          <a:p>
            <a:pPr algn="l"/>
            <a:endParaRPr lang="en-US" sz="1300" b="1" i="0">
              <a:solidFill>
                <a:srgbClr val="363534"/>
              </a:solidFill>
              <a:effectLst/>
              <a:latin typeface="Calibri" panose="020F0502020204030204" pitchFamily="34" charset="0"/>
              <a:cs typeface="Calibri" panose="020F0502020204030204" pitchFamily="34" charset="0"/>
            </a:endParaRPr>
          </a:p>
          <a:p>
            <a:pPr algn="l"/>
            <a:r>
              <a:rPr lang="en-US" sz="1300" b="1" i="0">
                <a:solidFill>
                  <a:srgbClr val="012169"/>
                </a:solidFill>
                <a:effectLst/>
                <a:latin typeface="Calibri" panose="020F0502020204030204" pitchFamily="34" charset="0"/>
                <a:cs typeface="Calibri" panose="020F0502020204030204" pitchFamily="34" charset="0"/>
              </a:rPr>
              <a:t>Essential Action 3.4</a:t>
            </a:r>
          </a:p>
          <a:p>
            <a:pPr algn="l"/>
            <a:r>
              <a:rPr lang="en-US" sz="1300" b="0" i="0">
                <a:solidFill>
                  <a:srgbClr val="363534"/>
                </a:solidFill>
                <a:effectLst/>
                <a:latin typeface="Calibri" panose="020F0502020204030204" pitchFamily="34" charset="0"/>
                <a:cs typeface="Calibri" panose="020F0502020204030204" pitchFamily="34" charset="0"/>
              </a:rPr>
              <a:t>Engage all students in the individual planning system as key stakeholders throughout program development, delivery, and evaluation to support students in taking ownership over their postsecondary planning.</a:t>
            </a:r>
          </a:p>
          <a:p>
            <a:pPr algn="l"/>
            <a:endParaRPr lang="en-US" sz="1300" b="1" i="0">
              <a:solidFill>
                <a:srgbClr val="363534"/>
              </a:solidFill>
              <a:effectLst/>
              <a:latin typeface="Calibri" panose="020F0502020204030204" pitchFamily="34" charset="0"/>
              <a:cs typeface="Calibri" panose="020F0502020204030204" pitchFamily="34" charset="0"/>
            </a:endParaRPr>
          </a:p>
          <a:p>
            <a:pPr algn="l"/>
            <a:r>
              <a:rPr lang="en-US" sz="1300" b="1" i="0">
                <a:solidFill>
                  <a:srgbClr val="012169"/>
                </a:solidFill>
                <a:effectLst/>
                <a:latin typeface="Calibri" panose="020F0502020204030204" pitchFamily="34" charset="0"/>
                <a:cs typeface="Calibri" panose="020F0502020204030204" pitchFamily="34" charset="0"/>
              </a:rPr>
              <a:t>Essential Action 3.5</a:t>
            </a:r>
          </a:p>
          <a:p>
            <a:pPr algn="l"/>
            <a:r>
              <a:rPr lang="en-US" sz="1300" b="0" i="0">
                <a:solidFill>
                  <a:srgbClr val="363534"/>
                </a:solidFill>
                <a:effectLst/>
                <a:latin typeface="Calibri" panose="020F0502020204030204" pitchFamily="34" charset="0"/>
                <a:cs typeface="Calibri" panose="020F0502020204030204" pitchFamily="34" charset="0"/>
              </a:rPr>
              <a:t>Involve families and the community as key stakeholders throughout program development, delivery, and evaluation.</a:t>
            </a:r>
          </a:p>
        </p:txBody>
      </p:sp>
    </p:spTree>
    <p:extLst>
      <p:ext uri="{BB962C8B-B14F-4D97-AF65-F5344CB8AC3E}">
        <p14:creationId xmlns:p14="http://schemas.microsoft.com/office/powerpoint/2010/main" val="1317071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E73E1FAB-193D-096D-6955-7DC29B67D9FA}"/>
              </a:ext>
            </a:extLst>
          </p:cNvPr>
          <p:cNvSpPr/>
          <p:nvPr/>
        </p:nvSpPr>
        <p:spPr>
          <a:xfrm>
            <a:off x="669925" y="2420910"/>
            <a:ext cx="10912475" cy="3017865"/>
          </a:xfrm>
          <a:prstGeom prst="roundRect">
            <a:avLst>
              <a:gd name="adj" fmla="val 4486"/>
            </a:avLst>
          </a:prstGeom>
          <a:solidFill>
            <a:srgbClr val="92C740">
              <a:alpha val="784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A5AE5FEC-93F8-9095-090E-A5DC90079A0F}"/>
              </a:ext>
            </a:extLst>
          </p:cNvPr>
          <p:cNvPicPr>
            <a:picLocks noGrp="1" noChangeAspect="1"/>
          </p:cNvPicPr>
          <p:nvPr>
            <p:ph type="pic" sz="quarter" idx="10"/>
          </p:nvPr>
        </p:nvPicPr>
        <p:blipFill>
          <a:blip r:embed="rId2"/>
          <a:srcRect l="4687" r="4687"/>
          <a:stretch/>
        </p:blipFill>
        <p:spPr>
          <a:xfrm>
            <a:off x="9971613" y="188304"/>
            <a:ext cx="2042047" cy="2253270"/>
          </a:xfrm>
        </p:spPr>
      </p:pic>
      <p:sp>
        <p:nvSpPr>
          <p:cNvPr id="4" name="Slide Number Placeholder 3">
            <a:extLst>
              <a:ext uri="{FF2B5EF4-FFF2-40B4-BE49-F238E27FC236}">
                <a16:creationId xmlns:a16="http://schemas.microsoft.com/office/drawing/2014/main" id="{7915B8E8-A715-6F7E-30B6-8F085D7CD430}"/>
              </a:ext>
            </a:extLst>
          </p:cNvPr>
          <p:cNvSpPr>
            <a:spLocks noGrp="1"/>
          </p:cNvSpPr>
          <p:nvPr>
            <p:ph type="sldNum" sz="quarter" idx="4"/>
          </p:nvPr>
        </p:nvSpPr>
        <p:spPr/>
        <p:txBody>
          <a:bodyPr/>
          <a:lstStyle/>
          <a:p>
            <a:fld id="{ECD76CF4-D645-834E-9B4D-0CB6DB884759}" type="slidenum">
              <a:rPr lang="en-US" smtClean="0"/>
              <a:pPr/>
              <a:t>33</a:t>
            </a:fld>
            <a:endParaRPr lang="en-US"/>
          </a:p>
        </p:txBody>
      </p:sp>
      <p:sp>
        <p:nvSpPr>
          <p:cNvPr id="5" name="Title 4">
            <a:extLst>
              <a:ext uri="{FF2B5EF4-FFF2-40B4-BE49-F238E27FC236}">
                <a16:creationId xmlns:a16="http://schemas.microsoft.com/office/drawing/2014/main" id="{33E9C051-BB42-3DAF-CCDB-A4BE9ACAABD1}"/>
              </a:ext>
            </a:extLst>
          </p:cNvPr>
          <p:cNvSpPr>
            <a:spLocks noGrp="1"/>
          </p:cNvSpPr>
          <p:nvPr>
            <p:ph type="title"/>
          </p:nvPr>
        </p:nvSpPr>
        <p:spPr/>
        <p:txBody>
          <a:bodyPr>
            <a:noAutofit/>
          </a:bodyPr>
          <a:lstStyle/>
          <a:p>
            <a:r>
              <a:rPr lang="en-US" sz="3200"/>
              <a:t>The EAF Framework: Lever 4</a:t>
            </a:r>
          </a:p>
        </p:txBody>
      </p:sp>
      <p:sp>
        <p:nvSpPr>
          <p:cNvPr id="3" name="TextBox 2">
            <a:extLst>
              <a:ext uri="{FF2B5EF4-FFF2-40B4-BE49-F238E27FC236}">
                <a16:creationId xmlns:a16="http://schemas.microsoft.com/office/drawing/2014/main" id="{71ABA754-25BF-7634-8598-CE10B873D3DD}"/>
              </a:ext>
            </a:extLst>
          </p:cNvPr>
          <p:cNvSpPr txBox="1"/>
          <p:nvPr/>
        </p:nvSpPr>
        <p:spPr>
          <a:xfrm>
            <a:off x="669924" y="1125517"/>
            <a:ext cx="9217025" cy="1316057"/>
          </a:xfrm>
          <a:prstGeom prst="rect">
            <a:avLst/>
          </a:prstGeom>
          <a:noFill/>
        </p:spPr>
        <p:txBody>
          <a:bodyPr wrap="square">
            <a:noAutofit/>
          </a:bodyPr>
          <a:lstStyle/>
          <a:p>
            <a:r>
              <a:rPr lang="en-US" b="1">
                <a:solidFill>
                  <a:srgbClr val="42873F"/>
                </a:solidFill>
              </a:rPr>
              <a:t>Lever 4: Effective External Partnerships</a:t>
            </a:r>
            <a:endParaRPr lang="en-US" sz="1400">
              <a:solidFill>
                <a:srgbClr val="42873F"/>
              </a:solidFill>
              <a:effectLst/>
              <a:latin typeface="Calibri" panose="020F0502020204030204" pitchFamily="34" charset="0"/>
              <a:cs typeface="Calibri" panose="020F0502020204030204" pitchFamily="34" charset="0"/>
            </a:endParaRPr>
          </a:p>
          <a:p>
            <a:endParaRPr lang="en-US" sz="1400" b="0" i="0">
              <a:solidFill>
                <a:srgbClr val="363534"/>
              </a:solidFill>
              <a:effectLst/>
              <a:latin typeface="Calibri" panose="020F0502020204030204" pitchFamily="34" charset="0"/>
              <a:cs typeface="Calibri" panose="020F0502020204030204" pitchFamily="34" charset="0"/>
            </a:endParaRPr>
          </a:p>
          <a:p>
            <a:r>
              <a:rPr lang="en-US" sz="1400" b="0" i="0">
                <a:solidFill>
                  <a:srgbClr val="363534"/>
                </a:solidFill>
                <a:effectLst/>
                <a:latin typeface="Calibri" panose="020F0502020204030204" pitchFamily="34" charset="0"/>
                <a:cs typeface="Calibri" panose="020F0502020204030204" pitchFamily="34" charset="0"/>
              </a:rPr>
              <a:t>Effective external partnerships are created by strategically selecting partners to fill gaps in district service delivery, provide specific content expertise, and support the individual planning system.</a:t>
            </a:r>
            <a:endParaRPr lang="en-US" sz="1400">
              <a:solidFill>
                <a:srgbClr val="363534"/>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CAB10A0-BC27-C3AF-A305-8D2A58A729BB}"/>
              </a:ext>
            </a:extLst>
          </p:cNvPr>
          <p:cNvSpPr txBox="1"/>
          <p:nvPr/>
        </p:nvSpPr>
        <p:spPr>
          <a:xfrm>
            <a:off x="815974" y="2573310"/>
            <a:ext cx="10620376" cy="2789265"/>
          </a:xfrm>
          <a:prstGeom prst="rect">
            <a:avLst/>
          </a:prstGeom>
          <a:noFill/>
        </p:spPr>
        <p:txBody>
          <a:bodyPr wrap="square">
            <a:noAutofit/>
          </a:bodyPr>
          <a:lstStyle/>
          <a:p>
            <a:pPr algn="l"/>
            <a:r>
              <a:rPr lang="en-US" sz="1400" b="1" i="0">
                <a:solidFill>
                  <a:srgbClr val="42873F"/>
                </a:solidFill>
                <a:effectLst/>
                <a:latin typeface="Calibri" panose="020F0502020204030204" pitchFamily="34" charset="0"/>
                <a:cs typeface="Calibri" panose="020F0502020204030204" pitchFamily="34" charset="0"/>
              </a:rPr>
              <a:t>Essential Action 4.1</a:t>
            </a:r>
          </a:p>
          <a:p>
            <a:pPr algn="l"/>
            <a:r>
              <a:rPr lang="en-US" sz="1400" b="0" i="0">
                <a:solidFill>
                  <a:srgbClr val="363534"/>
                </a:solidFill>
                <a:effectLst/>
                <a:latin typeface="Calibri" panose="020F0502020204030204" pitchFamily="34" charset="0"/>
                <a:cs typeface="Calibri" panose="020F0502020204030204" pitchFamily="34" charset="0"/>
              </a:rPr>
              <a:t>Strategically select external partnerships to fill gaps in service delivery and provide intended student services.</a:t>
            </a:r>
          </a:p>
          <a:p>
            <a:pPr algn="l"/>
            <a:endParaRPr lang="en-US" sz="1400" b="1" i="0">
              <a:solidFill>
                <a:srgbClr val="363534"/>
              </a:solidFill>
              <a:effectLst/>
              <a:latin typeface="Calibri" panose="020F0502020204030204" pitchFamily="34" charset="0"/>
              <a:cs typeface="Calibri" panose="020F0502020204030204" pitchFamily="34" charset="0"/>
            </a:endParaRPr>
          </a:p>
          <a:p>
            <a:pPr algn="l"/>
            <a:r>
              <a:rPr lang="en-US" sz="1400" b="1" i="0">
                <a:solidFill>
                  <a:srgbClr val="42873F"/>
                </a:solidFill>
                <a:effectLst/>
                <a:latin typeface="Calibri" panose="020F0502020204030204" pitchFamily="34" charset="0"/>
                <a:cs typeface="Calibri" panose="020F0502020204030204" pitchFamily="34" charset="0"/>
              </a:rPr>
              <a:t>Essential Action 4.2</a:t>
            </a:r>
          </a:p>
          <a:p>
            <a:pPr algn="l"/>
            <a:r>
              <a:rPr lang="en-US" sz="1400" b="0" i="0">
                <a:solidFill>
                  <a:srgbClr val="363534"/>
                </a:solidFill>
                <a:effectLst/>
                <a:latin typeface="Calibri" panose="020F0502020204030204" pitchFamily="34" charset="0"/>
                <a:cs typeface="Calibri" panose="020F0502020204030204" pitchFamily="34" charset="0"/>
              </a:rPr>
              <a:t>Consistently manage external partnerships.</a:t>
            </a:r>
          </a:p>
          <a:p>
            <a:pPr algn="l"/>
            <a:endParaRPr lang="en-US" sz="1400" b="1" i="0">
              <a:solidFill>
                <a:srgbClr val="363534"/>
              </a:solidFill>
              <a:effectLst/>
              <a:latin typeface="Calibri" panose="020F0502020204030204" pitchFamily="34" charset="0"/>
              <a:cs typeface="Calibri" panose="020F0502020204030204" pitchFamily="34" charset="0"/>
            </a:endParaRPr>
          </a:p>
          <a:p>
            <a:pPr algn="l"/>
            <a:r>
              <a:rPr lang="en-US" sz="1400" b="1" i="0">
                <a:solidFill>
                  <a:srgbClr val="42873F"/>
                </a:solidFill>
                <a:effectLst/>
                <a:latin typeface="Calibri" panose="020F0502020204030204" pitchFamily="34" charset="0"/>
                <a:cs typeface="Calibri" panose="020F0502020204030204" pitchFamily="34" charset="0"/>
              </a:rPr>
              <a:t>Essential Action 4.3</a:t>
            </a:r>
          </a:p>
          <a:p>
            <a:pPr algn="l"/>
            <a:r>
              <a:rPr lang="en-US" sz="1400" b="0" i="0">
                <a:solidFill>
                  <a:srgbClr val="363534"/>
                </a:solidFill>
                <a:effectLst/>
                <a:latin typeface="Calibri" panose="020F0502020204030204" pitchFamily="34" charset="0"/>
                <a:cs typeface="Calibri" panose="020F0502020204030204" pitchFamily="34" charset="0"/>
              </a:rPr>
              <a:t>Consistently evaluate external partners against program goals.</a:t>
            </a:r>
          </a:p>
          <a:p>
            <a:pPr algn="l"/>
            <a:endParaRPr lang="en-US" sz="1400" b="1" i="0">
              <a:solidFill>
                <a:srgbClr val="363534"/>
              </a:solidFill>
              <a:effectLst/>
              <a:latin typeface="Calibri" panose="020F0502020204030204" pitchFamily="34" charset="0"/>
              <a:cs typeface="Calibri" panose="020F0502020204030204" pitchFamily="34" charset="0"/>
            </a:endParaRPr>
          </a:p>
          <a:p>
            <a:pPr algn="l"/>
            <a:r>
              <a:rPr lang="en-US" sz="1400" b="1" i="0">
                <a:solidFill>
                  <a:srgbClr val="42873F"/>
                </a:solidFill>
                <a:effectLst/>
                <a:latin typeface="Calibri" panose="020F0502020204030204" pitchFamily="34" charset="0"/>
                <a:cs typeface="Calibri" panose="020F0502020204030204" pitchFamily="34" charset="0"/>
              </a:rPr>
              <a:t>Essential Action 4.4</a:t>
            </a:r>
          </a:p>
          <a:p>
            <a:pPr algn="l"/>
            <a:r>
              <a:rPr lang="en-US" sz="1400" b="0" i="0">
                <a:solidFill>
                  <a:srgbClr val="363534"/>
                </a:solidFill>
                <a:effectLst/>
                <a:latin typeface="Calibri" panose="020F0502020204030204" pitchFamily="34" charset="0"/>
                <a:cs typeface="Calibri" panose="020F0502020204030204" pitchFamily="34" charset="0"/>
              </a:rPr>
              <a:t>Communicate programmatic updates and student metric tracking to all external partners throughout the year to facilitate shared understanding, responsibility, and urgency.</a:t>
            </a:r>
          </a:p>
        </p:txBody>
      </p:sp>
    </p:spTree>
    <p:extLst>
      <p:ext uri="{BB962C8B-B14F-4D97-AF65-F5344CB8AC3E}">
        <p14:creationId xmlns:p14="http://schemas.microsoft.com/office/powerpoint/2010/main" val="2935471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E73E1FAB-193D-096D-6955-7DC29B67D9FA}"/>
              </a:ext>
            </a:extLst>
          </p:cNvPr>
          <p:cNvSpPr/>
          <p:nvPr/>
        </p:nvSpPr>
        <p:spPr>
          <a:xfrm>
            <a:off x="669925" y="2420910"/>
            <a:ext cx="10912475" cy="2248563"/>
          </a:xfrm>
          <a:prstGeom prst="roundRect">
            <a:avLst>
              <a:gd name="adj" fmla="val 4486"/>
            </a:avLst>
          </a:prstGeom>
          <a:solidFill>
            <a:srgbClr val="008482">
              <a:alpha val="453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A5AE5FEC-93F8-9095-090E-A5DC90079A0F}"/>
              </a:ext>
            </a:extLst>
          </p:cNvPr>
          <p:cNvPicPr>
            <a:picLocks noGrp="1" noChangeAspect="1"/>
          </p:cNvPicPr>
          <p:nvPr>
            <p:ph type="pic" sz="quarter" idx="10"/>
          </p:nvPr>
        </p:nvPicPr>
        <p:blipFill>
          <a:blip r:embed="rId2"/>
          <a:srcRect l="4766" r="4766"/>
          <a:stretch/>
        </p:blipFill>
        <p:spPr>
          <a:xfrm>
            <a:off x="9971613" y="188304"/>
            <a:ext cx="2042047" cy="2253270"/>
          </a:xfrm>
        </p:spPr>
      </p:pic>
      <p:sp>
        <p:nvSpPr>
          <p:cNvPr id="4" name="Slide Number Placeholder 3">
            <a:extLst>
              <a:ext uri="{FF2B5EF4-FFF2-40B4-BE49-F238E27FC236}">
                <a16:creationId xmlns:a16="http://schemas.microsoft.com/office/drawing/2014/main" id="{7915B8E8-A715-6F7E-30B6-8F085D7CD430}"/>
              </a:ext>
            </a:extLst>
          </p:cNvPr>
          <p:cNvSpPr>
            <a:spLocks noGrp="1"/>
          </p:cNvSpPr>
          <p:nvPr>
            <p:ph type="sldNum" sz="quarter" idx="4"/>
          </p:nvPr>
        </p:nvSpPr>
        <p:spPr/>
        <p:txBody>
          <a:bodyPr/>
          <a:lstStyle/>
          <a:p>
            <a:fld id="{ECD76CF4-D645-834E-9B4D-0CB6DB884759}" type="slidenum">
              <a:rPr lang="en-US" smtClean="0"/>
              <a:pPr/>
              <a:t>34</a:t>
            </a:fld>
            <a:endParaRPr lang="en-US"/>
          </a:p>
        </p:txBody>
      </p:sp>
      <p:sp>
        <p:nvSpPr>
          <p:cNvPr id="5" name="Title 4">
            <a:extLst>
              <a:ext uri="{FF2B5EF4-FFF2-40B4-BE49-F238E27FC236}">
                <a16:creationId xmlns:a16="http://schemas.microsoft.com/office/drawing/2014/main" id="{33E9C051-BB42-3DAF-CCDB-A4BE9ACAABD1}"/>
              </a:ext>
            </a:extLst>
          </p:cNvPr>
          <p:cNvSpPr>
            <a:spLocks noGrp="1"/>
          </p:cNvSpPr>
          <p:nvPr>
            <p:ph type="title"/>
          </p:nvPr>
        </p:nvSpPr>
        <p:spPr/>
        <p:txBody>
          <a:bodyPr>
            <a:noAutofit/>
          </a:bodyPr>
          <a:lstStyle/>
          <a:p>
            <a:r>
              <a:rPr lang="en-US" sz="3200"/>
              <a:t>The EAF Framework: Lever 5</a:t>
            </a:r>
          </a:p>
        </p:txBody>
      </p:sp>
      <p:sp>
        <p:nvSpPr>
          <p:cNvPr id="3" name="TextBox 2">
            <a:extLst>
              <a:ext uri="{FF2B5EF4-FFF2-40B4-BE49-F238E27FC236}">
                <a16:creationId xmlns:a16="http://schemas.microsoft.com/office/drawing/2014/main" id="{71ABA754-25BF-7634-8598-CE10B873D3DD}"/>
              </a:ext>
            </a:extLst>
          </p:cNvPr>
          <p:cNvSpPr txBox="1"/>
          <p:nvPr/>
        </p:nvSpPr>
        <p:spPr>
          <a:xfrm>
            <a:off x="669924" y="1125517"/>
            <a:ext cx="9217025" cy="1316057"/>
          </a:xfrm>
          <a:prstGeom prst="rect">
            <a:avLst/>
          </a:prstGeom>
          <a:noFill/>
        </p:spPr>
        <p:txBody>
          <a:bodyPr wrap="square">
            <a:noAutofit/>
          </a:bodyPr>
          <a:lstStyle/>
          <a:p>
            <a:r>
              <a:rPr lang="en-US" b="1">
                <a:solidFill>
                  <a:srgbClr val="008482"/>
                </a:solidFill>
              </a:rPr>
              <a:t>Lever 5: High Quality Advising Materials and Assessments</a:t>
            </a:r>
            <a:endParaRPr lang="en-US" sz="1400">
              <a:solidFill>
                <a:srgbClr val="008482"/>
              </a:solidFill>
              <a:effectLst/>
              <a:latin typeface="Calibri" panose="020F0502020204030204" pitchFamily="34" charset="0"/>
              <a:cs typeface="Calibri" panose="020F0502020204030204" pitchFamily="34" charset="0"/>
            </a:endParaRPr>
          </a:p>
          <a:p>
            <a:endParaRPr lang="en-US" sz="1400" b="0" i="0">
              <a:solidFill>
                <a:srgbClr val="363534"/>
              </a:solidFill>
              <a:effectLst/>
              <a:latin typeface="Calibri" panose="020F0502020204030204" pitchFamily="34" charset="0"/>
              <a:cs typeface="Calibri" panose="020F0502020204030204" pitchFamily="34" charset="0"/>
            </a:endParaRPr>
          </a:p>
          <a:p>
            <a:r>
              <a:rPr lang="en-US" sz="1400" b="0" i="0">
                <a:solidFill>
                  <a:srgbClr val="363534"/>
                </a:solidFill>
                <a:effectLst/>
                <a:latin typeface="Calibri" panose="020F0502020204030204" pitchFamily="34" charset="0"/>
                <a:cs typeface="Calibri" panose="020F0502020204030204" pitchFamily="34" charset="0"/>
              </a:rPr>
              <a:t>Effective external partnerships are created by strategically selecting partners to fill gaps in district service delivery, provide specific content expertise, and support the individual planning system.</a:t>
            </a:r>
            <a:endParaRPr lang="en-US" sz="1400">
              <a:solidFill>
                <a:srgbClr val="363534"/>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CAB10A0-BC27-C3AF-A305-8D2A58A729BB}"/>
              </a:ext>
            </a:extLst>
          </p:cNvPr>
          <p:cNvSpPr txBox="1"/>
          <p:nvPr/>
        </p:nvSpPr>
        <p:spPr>
          <a:xfrm>
            <a:off x="815974" y="2573311"/>
            <a:ext cx="10620376" cy="1960590"/>
          </a:xfrm>
          <a:prstGeom prst="rect">
            <a:avLst/>
          </a:prstGeom>
          <a:noFill/>
        </p:spPr>
        <p:txBody>
          <a:bodyPr wrap="square">
            <a:noAutofit/>
          </a:bodyPr>
          <a:lstStyle/>
          <a:p>
            <a:pPr algn="l"/>
            <a:r>
              <a:rPr lang="en-US" sz="1400" b="1" i="0">
                <a:solidFill>
                  <a:srgbClr val="008482"/>
                </a:solidFill>
                <a:effectLst/>
                <a:latin typeface="Calibri" panose="020F0502020204030204" pitchFamily="34" charset="0"/>
                <a:cs typeface="Calibri" panose="020F0502020204030204" pitchFamily="34" charset="0"/>
              </a:rPr>
              <a:t>Essential Action 5.1</a:t>
            </a:r>
          </a:p>
          <a:p>
            <a:pPr algn="l"/>
            <a:r>
              <a:rPr lang="en-US" sz="1400" b="0" i="0">
                <a:solidFill>
                  <a:srgbClr val="363534"/>
                </a:solidFill>
                <a:effectLst/>
                <a:latin typeface="Calibri" panose="020F0502020204030204" pitchFamily="34" charset="0"/>
                <a:cs typeface="Calibri" panose="020F0502020204030204" pitchFamily="34" charset="0"/>
              </a:rPr>
              <a:t>Define a quality standard for materials, tools, and resources that support college, career, and military awareness, exploration, and preparation.</a:t>
            </a:r>
          </a:p>
          <a:p>
            <a:pPr algn="l"/>
            <a:endParaRPr lang="en-US" sz="1400" b="1" i="0">
              <a:solidFill>
                <a:srgbClr val="363534"/>
              </a:solidFill>
              <a:effectLst/>
              <a:latin typeface="Calibri" panose="020F0502020204030204" pitchFamily="34" charset="0"/>
              <a:cs typeface="Calibri" panose="020F0502020204030204" pitchFamily="34" charset="0"/>
            </a:endParaRPr>
          </a:p>
          <a:p>
            <a:pPr algn="l"/>
            <a:r>
              <a:rPr lang="en-US" sz="1400" b="1" i="0">
                <a:solidFill>
                  <a:srgbClr val="008482"/>
                </a:solidFill>
                <a:effectLst/>
                <a:latin typeface="Calibri" panose="020F0502020204030204" pitchFamily="34" charset="0"/>
                <a:cs typeface="Calibri" panose="020F0502020204030204" pitchFamily="34" charset="0"/>
              </a:rPr>
              <a:t>Essential Action 5.2</a:t>
            </a:r>
          </a:p>
          <a:p>
            <a:pPr algn="l"/>
            <a:r>
              <a:rPr lang="en-US" sz="1400" b="0" i="0">
                <a:solidFill>
                  <a:srgbClr val="363534"/>
                </a:solidFill>
                <a:effectLst/>
                <a:latin typeface="Calibri" panose="020F0502020204030204" pitchFamily="34" charset="0"/>
                <a:cs typeface="Calibri" panose="020F0502020204030204" pitchFamily="34" charset="0"/>
              </a:rPr>
              <a:t>Integrate materials into the individual planning system to support parent and family engagement.</a:t>
            </a:r>
          </a:p>
          <a:p>
            <a:pPr algn="l"/>
            <a:endParaRPr lang="en-US" sz="1400" b="1" i="0">
              <a:solidFill>
                <a:srgbClr val="363534"/>
              </a:solidFill>
              <a:effectLst/>
              <a:latin typeface="Calibri" panose="020F0502020204030204" pitchFamily="34" charset="0"/>
              <a:cs typeface="Calibri" panose="020F0502020204030204" pitchFamily="34" charset="0"/>
            </a:endParaRPr>
          </a:p>
          <a:p>
            <a:pPr algn="l"/>
            <a:r>
              <a:rPr lang="en-US" sz="1400" b="1" i="0">
                <a:solidFill>
                  <a:srgbClr val="008482"/>
                </a:solidFill>
                <a:effectLst/>
                <a:latin typeface="Calibri" panose="020F0502020204030204" pitchFamily="34" charset="0"/>
                <a:cs typeface="Calibri" panose="020F0502020204030204" pitchFamily="34" charset="0"/>
              </a:rPr>
              <a:t>Essential Action 5.3</a:t>
            </a:r>
          </a:p>
          <a:p>
            <a:pPr algn="l"/>
            <a:r>
              <a:rPr lang="en-US" sz="1400" b="0" i="0">
                <a:solidFill>
                  <a:srgbClr val="363534"/>
                </a:solidFill>
                <a:effectLst/>
                <a:latin typeface="Calibri" panose="020F0502020204030204" pitchFamily="34" charset="0"/>
                <a:cs typeface="Calibri" panose="020F0502020204030204" pitchFamily="34" charset="0"/>
              </a:rPr>
              <a:t>Provide adequate time and training for fidelity of implementation.</a:t>
            </a:r>
          </a:p>
        </p:txBody>
      </p:sp>
    </p:spTree>
    <p:extLst>
      <p:ext uri="{BB962C8B-B14F-4D97-AF65-F5344CB8AC3E}">
        <p14:creationId xmlns:p14="http://schemas.microsoft.com/office/powerpoint/2010/main" val="159149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F1058B-D693-605D-6574-DB95C5D3722C}"/>
              </a:ext>
            </a:extLst>
          </p:cNvPr>
          <p:cNvSpPr/>
          <p:nvPr/>
        </p:nvSpPr>
        <p:spPr>
          <a:xfrm>
            <a:off x="4605229" y="1363613"/>
            <a:ext cx="2513282" cy="1015894"/>
          </a:xfrm>
          <a:prstGeom prst="rect">
            <a:avLst/>
          </a:prstGeom>
          <a:solidFill>
            <a:srgbClr val="0121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3DE9477-E839-86C5-AE43-7E2B5A52E17F}"/>
              </a:ext>
            </a:extLst>
          </p:cNvPr>
          <p:cNvSpPr>
            <a:spLocks noGrp="1"/>
          </p:cNvSpPr>
          <p:nvPr>
            <p:ph type="sldNum" sz="quarter" idx="4"/>
          </p:nvPr>
        </p:nvSpPr>
        <p:spPr/>
        <p:txBody>
          <a:bodyPr/>
          <a:lstStyle/>
          <a:p>
            <a:fld id="{ECD76CF4-D645-834E-9B4D-0CB6DB884759}" type="slidenum">
              <a:rPr lang="en-US" smtClean="0"/>
              <a:pPr/>
              <a:t>35</a:t>
            </a:fld>
            <a:endParaRPr lang="en-US"/>
          </a:p>
        </p:txBody>
      </p:sp>
      <p:sp>
        <p:nvSpPr>
          <p:cNvPr id="3" name="Title 2">
            <a:extLst>
              <a:ext uri="{FF2B5EF4-FFF2-40B4-BE49-F238E27FC236}">
                <a16:creationId xmlns:a16="http://schemas.microsoft.com/office/drawing/2014/main" id="{B77559A6-4AB6-6752-CEE6-D67C2525CE05}"/>
              </a:ext>
            </a:extLst>
          </p:cNvPr>
          <p:cNvSpPr>
            <a:spLocks noGrp="1"/>
          </p:cNvSpPr>
          <p:nvPr>
            <p:ph type="title"/>
          </p:nvPr>
        </p:nvSpPr>
        <p:spPr/>
        <p:txBody>
          <a:bodyPr>
            <a:normAutofit fontScale="90000"/>
          </a:bodyPr>
          <a:lstStyle/>
          <a:p>
            <a:r>
              <a:rPr lang="en-US"/>
              <a:t>Brand Elements: Logos</a:t>
            </a:r>
          </a:p>
        </p:txBody>
      </p:sp>
      <p:pic>
        <p:nvPicPr>
          <p:cNvPr id="5" name="Picture 4" descr="A blue and green logo&#10;&#10;Description automatically generated">
            <a:extLst>
              <a:ext uri="{FF2B5EF4-FFF2-40B4-BE49-F238E27FC236}">
                <a16:creationId xmlns:a16="http://schemas.microsoft.com/office/drawing/2014/main" id="{E25444F6-C1EC-65D2-96DA-0649CB886E04}"/>
              </a:ext>
            </a:extLst>
          </p:cNvPr>
          <p:cNvPicPr>
            <a:picLocks noChangeAspect="1"/>
          </p:cNvPicPr>
          <p:nvPr/>
        </p:nvPicPr>
        <p:blipFill>
          <a:blip r:embed="rId2"/>
          <a:stretch>
            <a:fillRect/>
          </a:stretch>
        </p:blipFill>
        <p:spPr>
          <a:xfrm>
            <a:off x="8105080" y="1439022"/>
            <a:ext cx="897635" cy="766520"/>
          </a:xfrm>
          <a:prstGeom prst="rect">
            <a:avLst/>
          </a:prstGeom>
        </p:spPr>
      </p:pic>
      <p:pic>
        <p:nvPicPr>
          <p:cNvPr id="7" name="Picture 6" descr="A white letter on a black background&#10;&#10;Description automatically generated">
            <a:extLst>
              <a:ext uri="{FF2B5EF4-FFF2-40B4-BE49-F238E27FC236}">
                <a16:creationId xmlns:a16="http://schemas.microsoft.com/office/drawing/2014/main" id="{332F6707-4450-15C2-9684-68E330388A88}"/>
              </a:ext>
            </a:extLst>
          </p:cNvPr>
          <p:cNvPicPr>
            <a:picLocks noChangeAspect="1"/>
          </p:cNvPicPr>
          <p:nvPr/>
        </p:nvPicPr>
        <p:blipFill>
          <a:blip r:embed="rId3"/>
          <a:stretch>
            <a:fillRect/>
          </a:stretch>
        </p:blipFill>
        <p:spPr>
          <a:xfrm>
            <a:off x="5307153" y="1584718"/>
            <a:ext cx="1230539" cy="573683"/>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87F0432C-F45F-A84B-4569-52179C296FFE}"/>
              </a:ext>
            </a:extLst>
          </p:cNvPr>
          <p:cNvPicPr>
            <a:picLocks noChangeAspect="1"/>
          </p:cNvPicPr>
          <p:nvPr/>
        </p:nvPicPr>
        <p:blipFill>
          <a:blip r:embed="rId4"/>
          <a:stretch>
            <a:fillRect/>
          </a:stretch>
        </p:blipFill>
        <p:spPr>
          <a:xfrm>
            <a:off x="1185593" y="4668451"/>
            <a:ext cx="5299325" cy="507429"/>
          </a:xfrm>
          <a:prstGeom prst="rect">
            <a:avLst/>
          </a:prstGeom>
        </p:spPr>
      </p:pic>
      <p:pic>
        <p:nvPicPr>
          <p:cNvPr id="11" name="Picture 10" descr="Blue text on a black background&#10;&#10;Description automatically generated">
            <a:extLst>
              <a:ext uri="{FF2B5EF4-FFF2-40B4-BE49-F238E27FC236}">
                <a16:creationId xmlns:a16="http://schemas.microsoft.com/office/drawing/2014/main" id="{DB88CE6D-F3C6-D531-B0D1-4431C0468E48}"/>
              </a:ext>
            </a:extLst>
          </p:cNvPr>
          <p:cNvPicPr>
            <a:picLocks noChangeAspect="1"/>
          </p:cNvPicPr>
          <p:nvPr/>
        </p:nvPicPr>
        <p:blipFill>
          <a:blip r:embed="rId5"/>
          <a:stretch>
            <a:fillRect/>
          </a:stretch>
        </p:blipFill>
        <p:spPr>
          <a:xfrm>
            <a:off x="1347518" y="2979964"/>
            <a:ext cx="2400619" cy="1119180"/>
          </a:xfrm>
          <a:prstGeom prst="rect">
            <a:avLst/>
          </a:prstGeom>
        </p:spPr>
      </p:pic>
      <p:pic>
        <p:nvPicPr>
          <p:cNvPr id="13" name="Picture 12" descr="A blue and green logo&#10;&#10;Description automatically generated">
            <a:extLst>
              <a:ext uri="{FF2B5EF4-FFF2-40B4-BE49-F238E27FC236}">
                <a16:creationId xmlns:a16="http://schemas.microsoft.com/office/drawing/2014/main" id="{BB2072AE-1F0F-DE8C-78DD-438C1408B579}"/>
              </a:ext>
            </a:extLst>
          </p:cNvPr>
          <p:cNvPicPr>
            <a:picLocks noChangeAspect="1"/>
          </p:cNvPicPr>
          <p:nvPr/>
        </p:nvPicPr>
        <p:blipFill>
          <a:blip r:embed="rId6"/>
          <a:stretch>
            <a:fillRect/>
          </a:stretch>
        </p:blipFill>
        <p:spPr>
          <a:xfrm>
            <a:off x="1412125" y="1584718"/>
            <a:ext cx="1122611" cy="523367"/>
          </a:xfrm>
          <a:prstGeom prst="rect">
            <a:avLst/>
          </a:prstGeom>
        </p:spPr>
      </p:pic>
      <p:sp>
        <p:nvSpPr>
          <p:cNvPr id="4" name="Rectangle 3">
            <a:extLst>
              <a:ext uri="{FF2B5EF4-FFF2-40B4-BE49-F238E27FC236}">
                <a16:creationId xmlns:a16="http://schemas.microsoft.com/office/drawing/2014/main" id="{F7E81798-4032-8544-9F9B-497BF8EC2433}"/>
              </a:ext>
            </a:extLst>
          </p:cNvPr>
          <p:cNvSpPr/>
          <p:nvPr/>
        </p:nvSpPr>
        <p:spPr>
          <a:xfrm>
            <a:off x="4605230" y="2928726"/>
            <a:ext cx="2722830" cy="1398197"/>
          </a:xfrm>
          <a:prstGeom prst="rect">
            <a:avLst/>
          </a:prstGeom>
          <a:solidFill>
            <a:srgbClr val="0121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3AD531-E8F7-DBFC-6095-994CF33DFB85}"/>
              </a:ext>
            </a:extLst>
          </p:cNvPr>
          <p:cNvPicPr>
            <a:picLocks noChangeAspect="1"/>
          </p:cNvPicPr>
          <p:nvPr/>
        </p:nvPicPr>
        <p:blipFill>
          <a:blip r:embed="rId7"/>
          <a:srcRect/>
          <a:stretch/>
        </p:blipFill>
        <p:spPr>
          <a:xfrm>
            <a:off x="4798903" y="3092297"/>
            <a:ext cx="2400619" cy="1081804"/>
          </a:xfrm>
          <a:prstGeom prst="rect">
            <a:avLst/>
          </a:prstGeom>
        </p:spPr>
      </p:pic>
      <p:sp>
        <p:nvSpPr>
          <p:cNvPr id="8" name="Rectangle 7">
            <a:extLst>
              <a:ext uri="{FF2B5EF4-FFF2-40B4-BE49-F238E27FC236}">
                <a16:creationId xmlns:a16="http://schemas.microsoft.com/office/drawing/2014/main" id="{FC42F6A9-DE19-C82F-B3DA-7C8B2CA402ED}"/>
              </a:ext>
            </a:extLst>
          </p:cNvPr>
          <p:cNvSpPr/>
          <p:nvPr/>
        </p:nvSpPr>
        <p:spPr>
          <a:xfrm>
            <a:off x="1264898" y="5310574"/>
            <a:ext cx="5593780" cy="456791"/>
          </a:xfrm>
          <a:prstGeom prst="rect">
            <a:avLst/>
          </a:prstGeom>
          <a:solidFill>
            <a:srgbClr val="0121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AC5B672-4F2D-DF43-A5B4-9EC21F758DD7}"/>
              </a:ext>
            </a:extLst>
          </p:cNvPr>
          <p:cNvPicPr>
            <a:picLocks noChangeAspect="1"/>
          </p:cNvPicPr>
          <p:nvPr/>
        </p:nvPicPr>
        <p:blipFill>
          <a:blip r:embed="rId8"/>
          <a:srcRect/>
          <a:stretch/>
        </p:blipFill>
        <p:spPr>
          <a:xfrm>
            <a:off x="1412125" y="5377552"/>
            <a:ext cx="5299325" cy="377010"/>
          </a:xfrm>
          <a:prstGeom prst="rect">
            <a:avLst/>
          </a:prstGeom>
        </p:spPr>
      </p:pic>
      <p:sp>
        <p:nvSpPr>
          <p:cNvPr id="12" name="Rectangle 11">
            <a:extLst>
              <a:ext uri="{FF2B5EF4-FFF2-40B4-BE49-F238E27FC236}">
                <a16:creationId xmlns:a16="http://schemas.microsoft.com/office/drawing/2014/main" id="{C63DC7F6-5AB3-653F-4491-4E7E8C095499}"/>
              </a:ext>
            </a:extLst>
          </p:cNvPr>
          <p:cNvSpPr/>
          <p:nvPr/>
        </p:nvSpPr>
        <p:spPr>
          <a:xfrm>
            <a:off x="9434125" y="1343682"/>
            <a:ext cx="1194282" cy="1015894"/>
          </a:xfrm>
          <a:prstGeom prst="rect">
            <a:avLst/>
          </a:prstGeom>
          <a:solidFill>
            <a:srgbClr val="0121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CC270AF-5F6C-640F-B47F-BC4FBA96AB5A}"/>
              </a:ext>
            </a:extLst>
          </p:cNvPr>
          <p:cNvPicPr>
            <a:picLocks noChangeAspect="1"/>
          </p:cNvPicPr>
          <p:nvPr/>
        </p:nvPicPr>
        <p:blipFill>
          <a:blip r:embed="rId9"/>
          <a:srcRect/>
          <a:stretch/>
        </p:blipFill>
        <p:spPr>
          <a:xfrm>
            <a:off x="9584918" y="1439022"/>
            <a:ext cx="893667" cy="766519"/>
          </a:xfrm>
          <a:prstGeom prst="rect">
            <a:avLst/>
          </a:prstGeom>
        </p:spPr>
      </p:pic>
    </p:spTree>
    <p:extLst>
      <p:ext uri="{BB962C8B-B14F-4D97-AF65-F5344CB8AC3E}">
        <p14:creationId xmlns:p14="http://schemas.microsoft.com/office/powerpoint/2010/main" val="2518236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DE9477-E839-86C5-AE43-7E2B5A52E17F}"/>
              </a:ext>
            </a:extLst>
          </p:cNvPr>
          <p:cNvSpPr>
            <a:spLocks noGrp="1"/>
          </p:cNvSpPr>
          <p:nvPr>
            <p:ph type="sldNum" sz="quarter" idx="4"/>
          </p:nvPr>
        </p:nvSpPr>
        <p:spPr/>
        <p:txBody>
          <a:bodyPr/>
          <a:lstStyle/>
          <a:p>
            <a:fld id="{ECD76CF4-D645-834E-9B4D-0CB6DB884759}" type="slidenum">
              <a:rPr lang="en-US" smtClean="0"/>
              <a:pPr/>
              <a:t>36</a:t>
            </a:fld>
            <a:endParaRPr lang="en-US"/>
          </a:p>
        </p:txBody>
      </p:sp>
      <p:sp>
        <p:nvSpPr>
          <p:cNvPr id="3" name="Title 2">
            <a:extLst>
              <a:ext uri="{FF2B5EF4-FFF2-40B4-BE49-F238E27FC236}">
                <a16:creationId xmlns:a16="http://schemas.microsoft.com/office/drawing/2014/main" id="{B77559A6-4AB6-6752-CEE6-D67C2525CE05}"/>
              </a:ext>
            </a:extLst>
          </p:cNvPr>
          <p:cNvSpPr>
            <a:spLocks noGrp="1"/>
          </p:cNvSpPr>
          <p:nvPr>
            <p:ph type="title"/>
          </p:nvPr>
        </p:nvSpPr>
        <p:spPr/>
        <p:txBody>
          <a:bodyPr>
            <a:normAutofit fontScale="90000"/>
          </a:bodyPr>
          <a:lstStyle/>
          <a:p>
            <a:r>
              <a:rPr lang="en-US"/>
              <a:t>Brand Elements: Color &amp; Fonts</a:t>
            </a:r>
          </a:p>
        </p:txBody>
      </p:sp>
      <p:sp>
        <p:nvSpPr>
          <p:cNvPr id="15" name="Oval 14">
            <a:extLst>
              <a:ext uri="{FF2B5EF4-FFF2-40B4-BE49-F238E27FC236}">
                <a16:creationId xmlns:a16="http://schemas.microsoft.com/office/drawing/2014/main" id="{100198A4-4650-0F59-B14F-542759FD5715}"/>
              </a:ext>
            </a:extLst>
          </p:cNvPr>
          <p:cNvSpPr/>
          <p:nvPr/>
        </p:nvSpPr>
        <p:spPr>
          <a:xfrm>
            <a:off x="3071809" y="1442894"/>
            <a:ext cx="558643" cy="558643"/>
          </a:xfrm>
          <a:prstGeom prst="ellipse">
            <a:avLst/>
          </a:prstGeom>
          <a:solidFill>
            <a:srgbClr val="0060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DCCC4CA-EB3E-0761-3962-AF25C5DA793A}"/>
              </a:ext>
            </a:extLst>
          </p:cNvPr>
          <p:cNvSpPr/>
          <p:nvPr/>
        </p:nvSpPr>
        <p:spPr>
          <a:xfrm>
            <a:off x="4981810" y="1435379"/>
            <a:ext cx="558643" cy="558643"/>
          </a:xfrm>
          <a:prstGeom prst="ellipse">
            <a:avLst/>
          </a:prstGeom>
          <a:solidFill>
            <a:srgbClr val="92C7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F363C17-BCB8-F2D6-5490-9A95B629F449}"/>
              </a:ext>
            </a:extLst>
          </p:cNvPr>
          <p:cNvSpPr txBox="1"/>
          <p:nvPr/>
        </p:nvSpPr>
        <p:spPr>
          <a:xfrm>
            <a:off x="1394460" y="1409700"/>
            <a:ext cx="1050607" cy="369332"/>
          </a:xfrm>
          <a:prstGeom prst="rect">
            <a:avLst/>
          </a:prstGeom>
          <a:noFill/>
        </p:spPr>
        <p:txBody>
          <a:bodyPr wrap="square" rtlCol="0">
            <a:spAutoFit/>
          </a:bodyPr>
          <a:lstStyle/>
          <a:p>
            <a:r>
              <a:rPr lang="en-US"/>
              <a:t>Primary:</a:t>
            </a:r>
          </a:p>
        </p:txBody>
      </p:sp>
      <p:sp>
        <p:nvSpPr>
          <p:cNvPr id="18" name="TextBox 17">
            <a:extLst>
              <a:ext uri="{FF2B5EF4-FFF2-40B4-BE49-F238E27FC236}">
                <a16:creationId xmlns:a16="http://schemas.microsoft.com/office/drawing/2014/main" id="{83C23E93-3632-8ACE-675F-5D2E2BEF777F}"/>
              </a:ext>
            </a:extLst>
          </p:cNvPr>
          <p:cNvSpPr txBox="1"/>
          <p:nvPr/>
        </p:nvSpPr>
        <p:spPr>
          <a:xfrm>
            <a:off x="2560556" y="2159087"/>
            <a:ext cx="1581150" cy="646331"/>
          </a:xfrm>
          <a:prstGeom prst="rect">
            <a:avLst/>
          </a:prstGeom>
          <a:noFill/>
        </p:spPr>
        <p:txBody>
          <a:bodyPr wrap="square" rtlCol="0">
            <a:spAutoFit/>
          </a:bodyPr>
          <a:lstStyle/>
          <a:p>
            <a:pPr algn="ctr"/>
            <a:r>
              <a:rPr lang="en-US"/>
              <a:t>TEA Blue</a:t>
            </a:r>
          </a:p>
          <a:p>
            <a:pPr algn="ctr"/>
            <a:r>
              <a:rPr lang="en-US"/>
              <a:t>Hex #: 0d6cb9</a:t>
            </a:r>
          </a:p>
        </p:txBody>
      </p:sp>
      <p:sp>
        <p:nvSpPr>
          <p:cNvPr id="19" name="TextBox 18">
            <a:extLst>
              <a:ext uri="{FF2B5EF4-FFF2-40B4-BE49-F238E27FC236}">
                <a16:creationId xmlns:a16="http://schemas.microsoft.com/office/drawing/2014/main" id="{C7C6059C-1F0A-C413-97F0-C598CB6231E4}"/>
              </a:ext>
            </a:extLst>
          </p:cNvPr>
          <p:cNvSpPr txBox="1"/>
          <p:nvPr/>
        </p:nvSpPr>
        <p:spPr>
          <a:xfrm>
            <a:off x="4197666" y="2162158"/>
            <a:ext cx="2126933" cy="646331"/>
          </a:xfrm>
          <a:prstGeom prst="rect">
            <a:avLst/>
          </a:prstGeom>
          <a:noFill/>
        </p:spPr>
        <p:txBody>
          <a:bodyPr wrap="square" rtlCol="0">
            <a:spAutoFit/>
          </a:bodyPr>
          <a:lstStyle/>
          <a:p>
            <a:pPr algn="ctr"/>
            <a:r>
              <a:rPr lang="en-US"/>
              <a:t>TEA Spring Green</a:t>
            </a:r>
          </a:p>
          <a:p>
            <a:pPr algn="ctr"/>
            <a:r>
              <a:rPr lang="en-US"/>
              <a:t>Hex #: 42873f</a:t>
            </a:r>
          </a:p>
        </p:txBody>
      </p:sp>
      <p:sp>
        <p:nvSpPr>
          <p:cNvPr id="20" name="Oval 19">
            <a:extLst>
              <a:ext uri="{FF2B5EF4-FFF2-40B4-BE49-F238E27FC236}">
                <a16:creationId xmlns:a16="http://schemas.microsoft.com/office/drawing/2014/main" id="{73787405-F976-EC05-20EF-B1F492A7EA97}"/>
              </a:ext>
            </a:extLst>
          </p:cNvPr>
          <p:cNvSpPr/>
          <p:nvPr/>
        </p:nvSpPr>
        <p:spPr>
          <a:xfrm>
            <a:off x="3071809" y="3760273"/>
            <a:ext cx="558643" cy="558643"/>
          </a:xfrm>
          <a:prstGeom prst="ellipse">
            <a:avLst/>
          </a:prstGeom>
          <a:solidFill>
            <a:srgbClr val="0121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22F4F3-246E-324C-FD6E-D59CE4EA7F36}"/>
              </a:ext>
            </a:extLst>
          </p:cNvPr>
          <p:cNvSpPr/>
          <p:nvPr/>
        </p:nvSpPr>
        <p:spPr>
          <a:xfrm>
            <a:off x="5064442" y="3747566"/>
            <a:ext cx="558643" cy="558643"/>
          </a:xfrm>
          <a:prstGeom prst="ellipse">
            <a:avLst/>
          </a:prstGeom>
          <a:solidFill>
            <a:srgbClr val="3635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05985F2-F4A7-7622-45CE-1ED2E165F660}"/>
              </a:ext>
            </a:extLst>
          </p:cNvPr>
          <p:cNvSpPr txBox="1"/>
          <p:nvPr/>
        </p:nvSpPr>
        <p:spPr>
          <a:xfrm>
            <a:off x="1394460" y="3705225"/>
            <a:ext cx="1238250" cy="369332"/>
          </a:xfrm>
          <a:prstGeom prst="rect">
            <a:avLst/>
          </a:prstGeom>
          <a:noFill/>
        </p:spPr>
        <p:txBody>
          <a:bodyPr wrap="square" rtlCol="0">
            <a:spAutoFit/>
          </a:bodyPr>
          <a:lstStyle/>
          <a:p>
            <a:r>
              <a:rPr lang="en-US"/>
              <a:t>Secondary:</a:t>
            </a:r>
          </a:p>
        </p:txBody>
      </p:sp>
      <p:sp>
        <p:nvSpPr>
          <p:cNvPr id="23" name="TextBox 22">
            <a:extLst>
              <a:ext uri="{FF2B5EF4-FFF2-40B4-BE49-F238E27FC236}">
                <a16:creationId xmlns:a16="http://schemas.microsoft.com/office/drawing/2014/main" id="{A7997084-02A3-A8BA-96E9-705D77FFF014}"/>
              </a:ext>
            </a:extLst>
          </p:cNvPr>
          <p:cNvSpPr txBox="1"/>
          <p:nvPr/>
        </p:nvSpPr>
        <p:spPr>
          <a:xfrm>
            <a:off x="2560556" y="4454612"/>
            <a:ext cx="1581150" cy="646331"/>
          </a:xfrm>
          <a:prstGeom prst="rect">
            <a:avLst/>
          </a:prstGeom>
          <a:noFill/>
        </p:spPr>
        <p:txBody>
          <a:bodyPr wrap="square" rtlCol="0">
            <a:spAutoFit/>
          </a:bodyPr>
          <a:lstStyle/>
          <a:p>
            <a:pPr algn="ctr"/>
            <a:r>
              <a:rPr lang="en-US"/>
              <a:t>TEA Navy Blue</a:t>
            </a:r>
          </a:p>
          <a:p>
            <a:pPr algn="ctr"/>
            <a:r>
              <a:rPr lang="en-US"/>
              <a:t>Hex #: 012169</a:t>
            </a:r>
          </a:p>
        </p:txBody>
      </p:sp>
      <p:sp>
        <p:nvSpPr>
          <p:cNvPr id="24" name="TextBox 23">
            <a:extLst>
              <a:ext uri="{FF2B5EF4-FFF2-40B4-BE49-F238E27FC236}">
                <a16:creationId xmlns:a16="http://schemas.microsoft.com/office/drawing/2014/main" id="{318D11BB-4787-B5B3-BC73-D66563CF9C9D}"/>
              </a:ext>
            </a:extLst>
          </p:cNvPr>
          <p:cNvSpPr txBox="1"/>
          <p:nvPr/>
        </p:nvSpPr>
        <p:spPr>
          <a:xfrm>
            <a:off x="4197666" y="4457683"/>
            <a:ext cx="2126933" cy="646331"/>
          </a:xfrm>
          <a:prstGeom prst="rect">
            <a:avLst/>
          </a:prstGeom>
          <a:noFill/>
        </p:spPr>
        <p:txBody>
          <a:bodyPr wrap="square" rtlCol="0">
            <a:spAutoFit/>
          </a:bodyPr>
          <a:lstStyle/>
          <a:p>
            <a:pPr algn="ctr"/>
            <a:r>
              <a:rPr lang="en-US"/>
              <a:t>TEA Charcoal</a:t>
            </a:r>
          </a:p>
          <a:p>
            <a:pPr algn="ctr"/>
            <a:r>
              <a:rPr lang="en-US"/>
              <a:t>Hex #: 363534</a:t>
            </a:r>
          </a:p>
        </p:txBody>
      </p:sp>
      <p:sp>
        <p:nvSpPr>
          <p:cNvPr id="25" name="Oval 24">
            <a:extLst>
              <a:ext uri="{FF2B5EF4-FFF2-40B4-BE49-F238E27FC236}">
                <a16:creationId xmlns:a16="http://schemas.microsoft.com/office/drawing/2014/main" id="{FAD44185-6083-94F8-BAD4-B33E8FF3BB25}"/>
              </a:ext>
            </a:extLst>
          </p:cNvPr>
          <p:cNvSpPr/>
          <p:nvPr/>
        </p:nvSpPr>
        <p:spPr>
          <a:xfrm>
            <a:off x="6950388" y="3757165"/>
            <a:ext cx="558643" cy="558643"/>
          </a:xfrm>
          <a:prstGeom prst="ellipse">
            <a:avLst/>
          </a:prstGeom>
          <a:solidFill>
            <a:srgbClr val="E0EC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9A59E4C-D5F4-C9B7-A054-33B62649B221}"/>
              </a:ext>
            </a:extLst>
          </p:cNvPr>
          <p:cNvSpPr/>
          <p:nvPr/>
        </p:nvSpPr>
        <p:spPr>
          <a:xfrm>
            <a:off x="8807993" y="3757164"/>
            <a:ext cx="558643" cy="558643"/>
          </a:xfrm>
          <a:prstGeom prst="ellipse">
            <a:avLst/>
          </a:prstGeom>
          <a:solidFill>
            <a:srgbClr val="56B7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C4B0EDF-DDB5-387E-28F0-66D10B062821}"/>
              </a:ext>
            </a:extLst>
          </p:cNvPr>
          <p:cNvSpPr txBox="1"/>
          <p:nvPr/>
        </p:nvSpPr>
        <p:spPr>
          <a:xfrm>
            <a:off x="6446756" y="4435562"/>
            <a:ext cx="1581150" cy="646331"/>
          </a:xfrm>
          <a:prstGeom prst="rect">
            <a:avLst/>
          </a:prstGeom>
          <a:noFill/>
        </p:spPr>
        <p:txBody>
          <a:bodyPr wrap="square" rtlCol="0">
            <a:spAutoFit/>
          </a:bodyPr>
          <a:lstStyle/>
          <a:p>
            <a:pPr algn="ctr"/>
            <a:r>
              <a:rPr lang="en-US"/>
              <a:t>TEA Pale Blue</a:t>
            </a:r>
          </a:p>
          <a:p>
            <a:pPr algn="ctr"/>
            <a:r>
              <a:rPr lang="en-US"/>
              <a:t>Hex #: e0ecf6</a:t>
            </a:r>
          </a:p>
        </p:txBody>
      </p:sp>
      <p:sp>
        <p:nvSpPr>
          <p:cNvPr id="28" name="TextBox 27">
            <a:extLst>
              <a:ext uri="{FF2B5EF4-FFF2-40B4-BE49-F238E27FC236}">
                <a16:creationId xmlns:a16="http://schemas.microsoft.com/office/drawing/2014/main" id="{3F63FC92-5DCF-6729-B2B7-34D310AD2C16}"/>
              </a:ext>
            </a:extLst>
          </p:cNvPr>
          <p:cNvSpPr txBox="1"/>
          <p:nvPr/>
        </p:nvSpPr>
        <p:spPr>
          <a:xfrm>
            <a:off x="8083866" y="4438633"/>
            <a:ext cx="2126933" cy="646331"/>
          </a:xfrm>
          <a:prstGeom prst="rect">
            <a:avLst/>
          </a:prstGeom>
          <a:noFill/>
        </p:spPr>
        <p:txBody>
          <a:bodyPr wrap="square" rtlCol="0">
            <a:spAutoFit/>
          </a:bodyPr>
          <a:lstStyle/>
          <a:p>
            <a:pPr algn="ctr"/>
            <a:r>
              <a:rPr lang="en-US"/>
              <a:t>TEA Sky Blue</a:t>
            </a:r>
          </a:p>
          <a:p>
            <a:pPr algn="ctr"/>
            <a:r>
              <a:rPr lang="en-US"/>
              <a:t>Hex #: 56b7e6</a:t>
            </a:r>
          </a:p>
        </p:txBody>
      </p:sp>
      <p:sp>
        <p:nvSpPr>
          <p:cNvPr id="29" name="TextBox 28">
            <a:extLst>
              <a:ext uri="{FF2B5EF4-FFF2-40B4-BE49-F238E27FC236}">
                <a16:creationId xmlns:a16="http://schemas.microsoft.com/office/drawing/2014/main" id="{415395BA-FE27-AFDF-0B7C-52A71260CF9C}"/>
              </a:ext>
            </a:extLst>
          </p:cNvPr>
          <p:cNvSpPr txBox="1"/>
          <p:nvPr/>
        </p:nvSpPr>
        <p:spPr>
          <a:xfrm>
            <a:off x="1394460" y="5835615"/>
            <a:ext cx="7359015" cy="276999"/>
          </a:xfrm>
          <a:prstGeom prst="rect">
            <a:avLst/>
          </a:prstGeom>
          <a:noFill/>
        </p:spPr>
        <p:txBody>
          <a:bodyPr wrap="square" rtlCol="0">
            <a:spAutoFit/>
          </a:bodyPr>
          <a:lstStyle/>
          <a:p>
            <a:r>
              <a:rPr lang="en-US" sz="1200"/>
              <a:t>Please refer to the TEA Brand Guidelines for additional color options.</a:t>
            </a:r>
          </a:p>
        </p:txBody>
      </p:sp>
      <p:sp>
        <p:nvSpPr>
          <p:cNvPr id="30" name="TextBox 29">
            <a:extLst>
              <a:ext uri="{FF2B5EF4-FFF2-40B4-BE49-F238E27FC236}">
                <a16:creationId xmlns:a16="http://schemas.microsoft.com/office/drawing/2014/main" id="{7953D41D-21B9-22B4-EBA7-E83C34C7101D}"/>
              </a:ext>
            </a:extLst>
          </p:cNvPr>
          <p:cNvSpPr txBox="1"/>
          <p:nvPr/>
        </p:nvSpPr>
        <p:spPr>
          <a:xfrm>
            <a:off x="7518556" y="1881204"/>
            <a:ext cx="3739993" cy="923330"/>
          </a:xfrm>
          <a:prstGeom prst="rect">
            <a:avLst/>
          </a:prstGeom>
          <a:noFill/>
        </p:spPr>
        <p:txBody>
          <a:bodyPr wrap="square" rtlCol="0">
            <a:spAutoFit/>
          </a:bodyPr>
          <a:lstStyle/>
          <a:p>
            <a:r>
              <a:rPr lang="en-US"/>
              <a:t>Suggested Font for PowerPoint: </a:t>
            </a:r>
            <a:br>
              <a:rPr lang="en-US"/>
            </a:br>
            <a:r>
              <a:rPr lang="en-US"/>
              <a:t>Calibri in the TEA Blue and </a:t>
            </a:r>
            <a:br>
              <a:rPr lang="en-US"/>
            </a:br>
            <a:r>
              <a:rPr lang="en-US"/>
              <a:t>TEA Charcoal colors</a:t>
            </a:r>
          </a:p>
        </p:txBody>
      </p:sp>
    </p:spTree>
    <p:extLst>
      <p:ext uri="{BB962C8B-B14F-4D97-AF65-F5344CB8AC3E}">
        <p14:creationId xmlns:p14="http://schemas.microsoft.com/office/powerpoint/2010/main" val="822790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5005FD-2915-CA0C-3B5F-697BA194C802}"/>
              </a:ext>
            </a:extLst>
          </p:cNvPr>
          <p:cNvSpPr>
            <a:spLocks noGrp="1"/>
          </p:cNvSpPr>
          <p:nvPr>
            <p:ph type="sldNum" sz="quarter" idx="4"/>
          </p:nvPr>
        </p:nvSpPr>
        <p:spPr/>
        <p:txBody>
          <a:bodyPr/>
          <a:lstStyle/>
          <a:p>
            <a:fld id="{ECD76CF4-D645-834E-9B4D-0CB6DB884759}" type="slidenum">
              <a:rPr lang="en-US" smtClean="0"/>
              <a:pPr/>
              <a:t>37</a:t>
            </a:fld>
            <a:endParaRPr lang="en-US"/>
          </a:p>
        </p:txBody>
      </p:sp>
      <p:sp>
        <p:nvSpPr>
          <p:cNvPr id="3" name="Title 2">
            <a:extLst>
              <a:ext uri="{FF2B5EF4-FFF2-40B4-BE49-F238E27FC236}">
                <a16:creationId xmlns:a16="http://schemas.microsoft.com/office/drawing/2014/main" id="{ABA2C2CA-D574-74FD-6AA9-15FB96CD027B}"/>
              </a:ext>
            </a:extLst>
          </p:cNvPr>
          <p:cNvSpPr>
            <a:spLocks noGrp="1"/>
          </p:cNvSpPr>
          <p:nvPr>
            <p:ph type="title"/>
          </p:nvPr>
        </p:nvSpPr>
        <p:spPr/>
        <p:txBody>
          <a:bodyPr>
            <a:normAutofit fontScale="90000"/>
          </a:bodyPr>
          <a:lstStyle/>
          <a:p>
            <a:r>
              <a:rPr lang="en-US"/>
              <a:t>Brand Elements: Icons</a:t>
            </a:r>
          </a:p>
        </p:txBody>
      </p:sp>
      <p:pic>
        <p:nvPicPr>
          <p:cNvPr id="7" name="Picture 6" descr="A blue and green certificate&#10;&#10;Description automatically generated">
            <a:extLst>
              <a:ext uri="{FF2B5EF4-FFF2-40B4-BE49-F238E27FC236}">
                <a16:creationId xmlns:a16="http://schemas.microsoft.com/office/drawing/2014/main" id="{936CE765-8E49-9A4F-3190-8919F765E3CC}"/>
              </a:ext>
            </a:extLst>
          </p:cNvPr>
          <p:cNvPicPr>
            <a:picLocks noChangeAspect="1"/>
          </p:cNvPicPr>
          <p:nvPr/>
        </p:nvPicPr>
        <p:blipFill>
          <a:blip r:embed="rId2"/>
          <a:stretch>
            <a:fillRect/>
          </a:stretch>
        </p:blipFill>
        <p:spPr>
          <a:xfrm>
            <a:off x="2551430" y="1787525"/>
            <a:ext cx="711200" cy="749300"/>
          </a:xfrm>
          <a:prstGeom prst="rect">
            <a:avLst/>
          </a:prstGeom>
        </p:spPr>
      </p:pic>
      <p:sp>
        <p:nvSpPr>
          <p:cNvPr id="8" name="TextBox 7">
            <a:extLst>
              <a:ext uri="{FF2B5EF4-FFF2-40B4-BE49-F238E27FC236}">
                <a16:creationId xmlns:a16="http://schemas.microsoft.com/office/drawing/2014/main" id="{5B1015E3-6F6C-BB8B-4A03-03F15C238DC0}"/>
              </a:ext>
            </a:extLst>
          </p:cNvPr>
          <p:cNvSpPr txBox="1"/>
          <p:nvPr/>
        </p:nvSpPr>
        <p:spPr>
          <a:xfrm>
            <a:off x="2023110" y="2676525"/>
            <a:ext cx="1767840" cy="369332"/>
          </a:xfrm>
          <a:prstGeom prst="rect">
            <a:avLst/>
          </a:prstGeom>
          <a:noFill/>
        </p:spPr>
        <p:txBody>
          <a:bodyPr wrap="square" rtlCol="0">
            <a:spAutoFit/>
          </a:bodyPr>
          <a:lstStyle/>
          <a:p>
            <a:pPr algn="ctr"/>
            <a:r>
              <a:rPr lang="en-US"/>
              <a:t>Administrators</a:t>
            </a:r>
          </a:p>
        </p:txBody>
      </p:sp>
      <p:pic>
        <p:nvPicPr>
          <p:cNvPr id="9" name="Picture 8">
            <a:extLst>
              <a:ext uri="{FF2B5EF4-FFF2-40B4-BE49-F238E27FC236}">
                <a16:creationId xmlns:a16="http://schemas.microsoft.com/office/drawing/2014/main" id="{04F1F9D9-A4FE-5431-5054-0ACA1DAFA2BA}"/>
              </a:ext>
            </a:extLst>
          </p:cNvPr>
          <p:cNvPicPr>
            <a:picLocks noChangeAspect="1"/>
          </p:cNvPicPr>
          <p:nvPr/>
        </p:nvPicPr>
        <p:blipFill>
          <a:blip r:embed="rId3"/>
          <a:srcRect/>
          <a:stretch/>
        </p:blipFill>
        <p:spPr>
          <a:xfrm>
            <a:off x="4742180" y="1806575"/>
            <a:ext cx="711200" cy="711200"/>
          </a:xfrm>
          <a:prstGeom prst="rect">
            <a:avLst/>
          </a:prstGeom>
        </p:spPr>
      </p:pic>
      <p:sp>
        <p:nvSpPr>
          <p:cNvPr id="10" name="TextBox 9">
            <a:extLst>
              <a:ext uri="{FF2B5EF4-FFF2-40B4-BE49-F238E27FC236}">
                <a16:creationId xmlns:a16="http://schemas.microsoft.com/office/drawing/2014/main" id="{75BFA351-741C-7ED2-0829-F6CADF3E0452}"/>
              </a:ext>
            </a:extLst>
          </p:cNvPr>
          <p:cNvSpPr txBox="1"/>
          <p:nvPr/>
        </p:nvSpPr>
        <p:spPr>
          <a:xfrm>
            <a:off x="4213860" y="2676525"/>
            <a:ext cx="1767840" cy="369332"/>
          </a:xfrm>
          <a:prstGeom prst="rect">
            <a:avLst/>
          </a:prstGeom>
          <a:noFill/>
        </p:spPr>
        <p:txBody>
          <a:bodyPr wrap="square" rtlCol="0">
            <a:spAutoFit/>
          </a:bodyPr>
          <a:lstStyle/>
          <a:p>
            <a:pPr algn="ctr"/>
            <a:r>
              <a:rPr lang="en-US"/>
              <a:t>Community</a:t>
            </a:r>
          </a:p>
        </p:txBody>
      </p:sp>
      <p:pic>
        <p:nvPicPr>
          <p:cNvPr id="11" name="Picture 10">
            <a:extLst>
              <a:ext uri="{FF2B5EF4-FFF2-40B4-BE49-F238E27FC236}">
                <a16:creationId xmlns:a16="http://schemas.microsoft.com/office/drawing/2014/main" id="{C2D8A120-D959-187C-1D28-DDDF3C57D2C3}"/>
              </a:ext>
            </a:extLst>
          </p:cNvPr>
          <p:cNvPicPr>
            <a:picLocks noChangeAspect="1"/>
          </p:cNvPicPr>
          <p:nvPr/>
        </p:nvPicPr>
        <p:blipFill>
          <a:blip r:embed="rId4"/>
          <a:srcRect/>
          <a:stretch/>
        </p:blipFill>
        <p:spPr>
          <a:xfrm>
            <a:off x="6730577" y="1825625"/>
            <a:ext cx="699346" cy="711200"/>
          </a:xfrm>
          <a:prstGeom prst="rect">
            <a:avLst/>
          </a:prstGeom>
        </p:spPr>
      </p:pic>
      <p:sp>
        <p:nvSpPr>
          <p:cNvPr id="12" name="TextBox 11">
            <a:extLst>
              <a:ext uri="{FF2B5EF4-FFF2-40B4-BE49-F238E27FC236}">
                <a16:creationId xmlns:a16="http://schemas.microsoft.com/office/drawing/2014/main" id="{98702D2E-4EFB-32C4-CBDA-E08DC57C2FB8}"/>
              </a:ext>
            </a:extLst>
          </p:cNvPr>
          <p:cNvSpPr txBox="1"/>
          <p:nvPr/>
        </p:nvSpPr>
        <p:spPr>
          <a:xfrm>
            <a:off x="6196330" y="2695575"/>
            <a:ext cx="1767840" cy="369332"/>
          </a:xfrm>
          <a:prstGeom prst="rect">
            <a:avLst/>
          </a:prstGeom>
          <a:noFill/>
        </p:spPr>
        <p:txBody>
          <a:bodyPr wrap="square" rtlCol="0">
            <a:spAutoFit/>
          </a:bodyPr>
          <a:lstStyle/>
          <a:p>
            <a:pPr algn="ctr"/>
            <a:r>
              <a:rPr lang="en-US"/>
              <a:t>Counselors</a:t>
            </a:r>
          </a:p>
        </p:txBody>
      </p:sp>
      <p:pic>
        <p:nvPicPr>
          <p:cNvPr id="13" name="Picture 12">
            <a:extLst>
              <a:ext uri="{FF2B5EF4-FFF2-40B4-BE49-F238E27FC236}">
                <a16:creationId xmlns:a16="http://schemas.microsoft.com/office/drawing/2014/main" id="{18A8AEC8-2A60-60C2-97A7-6E350E7BE8FF}"/>
              </a:ext>
            </a:extLst>
          </p:cNvPr>
          <p:cNvPicPr>
            <a:picLocks noChangeAspect="1"/>
          </p:cNvPicPr>
          <p:nvPr/>
        </p:nvPicPr>
        <p:blipFill>
          <a:blip r:embed="rId5"/>
          <a:srcRect/>
          <a:stretch/>
        </p:blipFill>
        <p:spPr>
          <a:xfrm>
            <a:off x="8873702" y="1846296"/>
            <a:ext cx="699346" cy="688908"/>
          </a:xfrm>
          <a:prstGeom prst="rect">
            <a:avLst/>
          </a:prstGeom>
        </p:spPr>
      </p:pic>
      <p:sp>
        <p:nvSpPr>
          <p:cNvPr id="14" name="TextBox 13">
            <a:extLst>
              <a:ext uri="{FF2B5EF4-FFF2-40B4-BE49-F238E27FC236}">
                <a16:creationId xmlns:a16="http://schemas.microsoft.com/office/drawing/2014/main" id="{2DAADE80-7FAA-6CAB-122A-EB054E8C4D7C}"/>
              </a:ext>
            </a:extLst>
          </p:cNvPr>
          <p:cNvSpPr txBox="1"/>
          <p:nvPr/>
        </p:nvSpPr>
        <p:spPr>
          <a:xfrm>
            <a:off x="8339455" y="2705100"/>
            <a:ext cx="1767840" cy="646331"/>
          </a:xfrm>
          <a:prstGeom prst="rect">
            <a:avLst/>
          </a:prstGeom>
          <a:noFill/>
        </p:spPr>
        <p:txBody>
          <a:bodyPr wrap="square" rtlCol="0">
            <a:spAutoFit/>
          </a:bodyPr>
          <a:lstStyle/>
          <a:p>
            <a:pPr algn="ctr"/>
            <a:r>
              <a:rPr lang="en-US"/>
              <a:t>District Commitments</a:t>
            </a:r>
          </a:p>
        </p:txBody>
      </p:sp>
      <p:pic>
        <p:nvPicPr>
          <p:cNvPr id="15" name="Picture 14">
            <a:extLst>
              <a:ext uri="{FF2B5EF4-FFF2-40B4-BE49-F238E27FC236}">
                <a16:creationId xmlns:a16="http://schemas.microsoft.com/office/drawing/2014/main" id="{A9D80632-C654-50F7-B467-94018B8E60DA}"/>
              </a:ext>
            </a:extLst>
          </p:cNvPr>
          <p:cNvPicPr>
            <a:picLocks noChangeAspect="1"/>
          </p:cNvPicPr>
          <p:nvPr/>
        </p:nvPicPr>
        <p:blipFill>
          <a:blip r:embed="rId6"/>
          <a:srcRect/>
          <a:stretch/>
        </p:blipFill>
        <p:spPr>
          <a:xfrm>
            <a:off x="2494280" y="3557411"/>
            <a:ext cx="711200" cy="733777"/>
          </a:xfrm>
          <a:prstGeom prst="rect">
            <a:avLst/>
          </a:prstGeom>
        </p:spPr>
      </p:pic>
      <p:sp>
        <p:nvSpPr>
          <p:cNvPr id="16" name="TextBox 15">
            <a:extLst>
              <a:ext uri="{FF2B5EF4-FFF2-40B4-BE49-F238E27FC236}">
                <a16:creationId xmlns:a16="http://schemas.microsoft.com/office/drawing/2014/main" id="{AEC294EB-7E86-2F68-7365-6752D7BD00B5}"/>
              </a:ext>
            </a:extLst>
          </p:cNvPr>
          <p:cNvSpPr txBox="1"/>
          <p:nvPr/>
        </p:nvSpPr>
        <p:spPr>
          <a:xfrm>
            <a:off x="1965960" y="4438650"/>
            <a:ext cx="1767840" cy="369332"/>
          </a:xfrm>
          <a:prstGeom prst="rect">
            <a:avLst/>
          </a:prstGeom>
          <a:noFill/>
        </p:spPr>
        <p:txBody>
          <a:bodyPr wrap="square" rtlCol="0">
            <a:spAutoFit/>
          </a:bodyPr>
          <a:lstStyle/>
          <a:p>
            <a:pPr algn="ctr"/>
            <a:r>
              <a:rPr lang="en-US"/>
              <a:t>Educators</a:t>
            </a:r>
          </a:p>
        </p:txBody>
      </p:sp>
      <p:pic>
        <p:nvPicPr>
          <p:cNvPr id="17" name="Picture 16">
            <a:extLst>
              <a:ext uri="{FF2B5EF4-FFF2-40B4-BE49-F238E27FC236}">
                <a16:creationId xmlns:a16="http://schemas.microsoft.com/office/drawing/2014/main" id="{82E249FF-3DF3-C011-6D49-7383D118B933}"/>
              </a:ext>
            </a:extLst>
          </p:cNvPr>
          <p:cNvPicPr>
            <a:picLocks noChangeAspect="1"/>
          </p:cNvPicPr>
          <p:nvPr/>
        </p:nvPicPr>
        <p:blipFill>
          <a:blip r:embed="rId7"/>
          <a:srcRect/>
          <a:stretch/>
        </p:blipFill>
        <p:spPr>
          <a:xfrm>
            <a:off x="4685030" y="3568700"/>
            <a:ext cx="711200" cy="711200"/>
          </a:xfrm>
          <a:prstGeom prst="rect">
            <a:avLst/>
          </a:prstGeom>
        </p:spPr>
      </p:pic>
      <p:sp>
        <p:nvSpPr>
          <p:cNvPr id="18" name="TextBox 17">
            <a:extLst>
              <a:ext uri="{FF2B5EF4-FFF2-40B4-BE49-F238E27FC236}">
                <a16:creationId xmlns:a16="http://schemas.microsoft.com/office/drawing/2014/main" id="{A19562B8-152B-476E-B8AD-D6FDECA5B405}"/>
              </a:ext>
            </a:extLst>
          </p:cNvPr>
          <p:cNvSpPr txBox="1"/>
          <p:nvPr/>
        </p:nvSpPr>
        <p:spPr>
          <a:xfrm>
            <a:off x="4156710" y="4438650"/>
            <a:ext cx="1767840" cy="369332"/>
          </a:xfrm>
          <a:prstGeom prst="rect">
            <a:avLst/>
          </a:prstGeom>
          <a:noFill/>
        </p:spPr>
        <p:txBody>
          <a:bodyPr wrap="square" rtlCol="0">
            <a:spAutoFit/>
          </a:bodyPr>
          <a:lstStyle/>
          <a:p>
            <a:pPr algn="ctr"/>
            <a:r>
              <a:rPr lang="en-US"/>
              <a:t>Essential Actions</a:t>
            </a:r>
          </a:p>
        </p:txBody>
      </p:sp>
      <p:pic>
        <p:nvPicPr>
          <p:cNvPr id="19" name="Picture 18">
            <a:extLst>
              <a:ext uri="{FF2B5EF4-FFF2-40B4-BE49-F238E27FC236}">
                <a16:creationId xmlns:a16="http://schemas.microsoft.com/office/drawing/2014/main" id="{2D8FE7EC-276A-91A9-298C-CAAFD15574A7}"/>
              </a:ext>
            </a:extLst>
          </p:cNvPr>
          <p:cNvPicPr>
            <a:picLocks noChangeAspect="1"/>
          </p:cNvPicPr>
          <p:nvPr/>
        </p:nvPicPr>
        <p:blipFill>
          <a:blip r:embed="rId8"/>
          <a:srcRect/>
          <a:stretch/>
        </p:blipFill>
        <p:spPr>
          <a:xfrm>
            <a:off x="6673427" y="3610328"/>
            <a:ext cx="699346" cy="666043"/>
          </a:xfrm>
          <a:prstGeom prst="rect">
            <a:avLst/>
          </a:prstGeom>
        </p:spPr>
      </p:pic>
      <p:sp>
        <p:nvSpPr>
          <p:cNvPr id="20" name="TextBox 19">
            <a:extLst>
              <a:ext uri="{FF2B5EF4-FFF2-40B4-BE49-F238E27FC236}">
                <a16:creationId xmlns:a16="http://schemas.microsoft.com/office/drawing/2014/main" id="{2FFDEEBF-6135-AB5E-9E48-076FF4FE266E}"/>
              </a:ext>
            </a:extLst>
          </p:cNvPr>
          <p:cNvSpPr txBox="1"/>
          <p:nvPr/>
        </p:nvSpPr>
        <p:spPr>
          <a:xfrm>
            <a:off x="6139180" y="4457700"/>
            <a:ext cx="1767840" cy="369332"/>
          </a:xfrm>
          <a:prstGeom prst="rect">
            <a:avLst/>
          </a:prstGeom>
          <a:noFill/>
        </p:spPr>
        <p:txBody>
          <a:bodyPr wrap="square" rtlCol="0">
            <a:spAutoFit/>
          </a:bodyPr>
          <a:lstStyle/>
          <a:p>
            <a:pPr algn="ctr"/>
            <a:r>
              <a:rPr lang="en-US"/>
              <a:t>Families</a:t>
            </a:r>
          </a:p>
        </p:txBody>
      </p:sp>
      <p:pic>
        <p:nvPicPr>
          <p:cNvPr id="21" name="Picture 20">
            <a:extLst>
              <a:ext uri="{FF2B5EF4-FFF2-40B4-BE49-F238E27FC236}">
                <a16:creationId xmlns:a16="http://schemas.microsoft.com/office/drawing/2014/main" id="{50DA00DD-F3A8-C4BD-2758-478063409008}"/>
              </a:ext>
            </a:extLst>
          </p:cNvPr>
          <p:cNvPicPr>
            <a:picLocks noChangeAspect="1"/>
          </p:cNvPicPr>
          <p:nvPr/>
        </p:nvPicPr>
        <p:blipFill>
          <a:blip r:embed="rId9"/>
          <a:srcRect/>
          <a:stretch/>
        </p:blipFill>
        <p:spPr>
          <a:xfrm>
            <a:off x="8821771" y="3608421"/>
            <a:ext cx="688908" cy="688908"/>
          </a:xfrm>
          <a:prstGeom prst="rect">
            <a:avLst/>
          </a:prstGeom>
        </p:spPr>
      </p:pic>
      <p:sp>
        <p:nvSpPr>
          <p:cNvPr id="22" name="TextBox 21">
            <a:extLst>
              <a:ext uri="{FF2B5EF4-FFF2-40B4-BE49-F238E27FC236}">
                <a16:creationId xmlns:a16="http://schemas.microsoft.com/office/drawing/2014/main" id="{0D9FC15A-079D-5C49-2CCF-F4DDDED4D806}"/>
              </a:ext>
            </a:extLst>
          </p:cNvPr>
          <p:cNvSpPr txBox="1"/>
          <p:nvPr/>
        </p:nvSpPr>
        <p:spPr>
          <a:xfrm>
            <a:off x="8282305" y="4467225"/>
            <a:ext cx="1767840" cy="369332"/>
          </a:xfrm>
          <a:prstGeom prst="rect">
            <a:avLst/>
          </a:prstGeom>
          <a:noFill/>
        </p:spPr>
        <p:txBody>
          <a:bodyPr wrap="square" rtlCol="0">
            <a:spAutoFit/>
          </a:bodyPr>
          <a:lstStyle/>
          <a:p>
            <a:pPr algn="ctr"/>
            <a:r>
              <a:rPr lang="en-US"/>
              <a:t>Key Practices</a:t>
            </a:r>
          </a:p>
        </p:txBody>
      </p:sp>
      <p:sp>
        <p:nvSpPr>
          <p:cNvPr id="23" name="TextBox 22">
            <a:extLst>
              <a:ext uri="{FF2B5EF4-FFF2-40B4-BE49-F238E27FC236}">
                <a16:creationId xmlns:a16="http://schemas.microsoft.com/office/drawing/2014/main" id="{2DB186CA-B817-3D61-666E-62DA743E69E3}"/>
              </a:ext>
            </a:extLst>
          </p:cNvPr>
          <p:cNvSpPr txBox="1"/>
          <p:nvPr/>
        </p:nvSpPr>
        <p:spPr>
          <a:xfrm>
            <a:off x="1394460" y="5835615"/>
            <a:ext cx="7359015" cy="276999"/>
          </a:xfrm>
          <a:prstGeom prst="rect">
            <a:avLst/>
          </a:prstGeom>
          <a:noFill/>
        </p:spPr>
        <p:txBody>
          <a:bodyPr wrap="square" rtlCol="0">
            <a:spAutoFit/>
          </a:bodyPr>
          <a:lstStyle/>
          <a:p>
            <a:r>
              <a:rPr lang="en-US" sz="1200"/>
              <a:t>For additional icons, use the PowerPoint Icon Library and choose the thin-lined icons. Color them TEA Navy Blue. </a:t>
            </a:r>
          </a:p>
        </p:txBody>
      </p:sp>
    </p:spTree>
    <p:extLst>
      <p:ext uri="{BB962C8B-B14F-4D97-AF65-F5344CB8AC3E}">
        <p14:creationId xmlns:p14="http://schemas.microsoft.com/office/powerpoint/2010/main" val="1633978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85851-DF16-BB80-70D2-8AF77038A9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E11E31-3450-39B2-4810-F1B6D5EC613B}"/>
              </a:ext>
            </a:extLst>
          </p:cNvPr>
          <p:cNvSpPr>
            <a:spLocks noGrp="1"/>
          </p:cNvSpPr>
          <p:nvPr>
            <p:ph type="title"/>
          </p:nvPr>
        </p:nvSpPr>
        <p:spPr>
          <a:xfrm>
            <a:off x="1394460" y="262890"/>
            <a:ext cx="10187940" cy="491804"/>
          </a:xfrm>
        </p:spPr>
        <p:txBody>
          <a:bodyPr>
            <a:noAutofit/>
          </a:bodyPr>
          <a:lstStyle/>
          <a:p>
            <a:r>
              <a:rPr lang="en-US" sz="3200" dirty="0"/>
              <a:t>Research Questions</a:t>
            </a:r>
          </a:p>
        </p:txBody>
      </p:sp>
      <p:sp>
        <p:nvSpPr>
          <p:cNvPr id="4" name="Slide Number Placeholder 3">
            <a:extLst>
              <a:ext uri="{FF2B5EF4-FFF2-40B4-BE49-F238E27FC236}">
                <a16:creationId xmlns:a16="http://schemas.microsoft.com/office/drawing/2014/main" id="{BF738B2A-AF13-5A21-6EC3-06AF79FB85B6}"/>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4</a:t>
            </a:fld>
            <a:endParaRPr lang="en-US"/>
          </a:p>
        </p:txBody>
      </p:sp>
      <p:sp>
        <p:nvSpPr>
          <p:cNvPr id="6" name="Content Placeholder 5">
            <a:extLst>
              <a:ext uri="{FF2B5EF4-FFF2-40B4-BE49-F238E27FC236}">
                <a16:creationId xmlns:a16="http://schemas.microsoft.com/office/drawing/2014/main" id="{20C03D93-6314-1173-4616-A9225338F58C}"/>
              </a:ext>
            </a:extLst>
          </p:cNvPr>
          <p:cNvSpPr>
            <a:spLocks noGrp="1"/>
          </p:cNvSpPr>
          <p:nvPr>
            <p:ph sz="quarter" idx="10"/>
          </p:nvPr>
        </p:nvSpPr>
        <p:spPr>
          <a:xfrm>
            <a:off x="1393825" y="1846053"/>
            <a:ext cx="7272193" cy="4222960"/>
          </a:xfrm>
        </p:spPr>
        <p:txBody>
          <a:bodyPr/>
          <a:lstStyle/>
          <a:p>
            <a:pPr marL="0" indent="0">
              <a:buNone/>
            </a:pPr>
            <a:r>
              <a:rPr lang="en-US" sz="2400" dirty="0"/>
              <a:t>Body (always 24) Skip a line for multiple questions. If single, delete ‘s’ in headline and title</a:t>
            </a:r>
          </a:p>
        </p:txBody>
      </p:sp>
      <p:sp>
        <p:nvSpPr>
          <p:cNvPr id="2" name="TextBox 4">
            <a:extLst>
              <a:ext uri="{FF2B5EF4-FFF2-40B4-BE49-F238E27FC236}">
                <a16:creationId xmlns:a16="http://schemas.microsoft.com/office/drawing/2014/main" id="{6EF6CAD3-04B0-7C15-BBB5-A49CB98D9CF7}"/>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dirty="0">
                <a:solidFill>
                  <a:srgbClr val="0060BC"/>
                </a:solidFill>
                <a:latin typeface="Calibri"/>
                <a:cs typeface="Calibri"/>
              </a:rPr>
              <a:t>This report attempts to address the following questions:</a:t>
            </a:r>
          </a:p>
        </p:txBody>
      </p:sp>
      <p:pic>
        <p:nvPicPr>
          <p:cNvPr id="7" name="Graphic 6" descr="Badge Question Mark with solid fill">
            <a:extLst>
              <a:ext uri="{FF2B5EF4-FFF2-40B4-BE49-F238E27FC236}">
                <a16:creationId xmlns:a16="http://schemas.microsoft.com/office/drawing/2014/main" id="{93B8F7B0-5C0F-FA54-DD50-24427BD2E4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66018" y="1901952"/>
            <a:ext cx="3054096" cy="3054096"/>
          </a:xfrm>
          <a:prstGeom prst="rect">
            <a:avLst/>
          </a:prstGeom>
        </p:spPr>
      </p:pic>
    </p:spTree>
    <p:extLst>
      <p:ext uri="{BB962C8B-B14F-4D97-AF65-F5344CB8AC3E}">
        <p14:creationId xmlns:p14="http://schemas.microsoft.com/office/powerpoint/2010/main" val="528947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FE2F-B6BA-2DB3-FC62-A870F54442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29C14-BBDA-8FC8-40E1-D5A9127179DA}"/>
              </a:ext>
            </a:extLst>
          </p:cNvPr>
          <p:cNvSpPr>
            <a:spLocks noGrp="1"/>
          </p:cNvSpPr>
          <p:nvPr>
            <p:ph type="title"/>
          </p:nvPr>
        </p:nvSpPr>
        <p:spPr>
          <a:xfrm>
            <a:off x="1394460" y="262890"/>
            <a:ext cx="10187940" cy="491804"/>
          </a:xfrm>
        </p:spPr>
        <p:txBody>
          <a:bodyPr>
            <a:noAutofit/>
          </a:bodyPr>
          <a:lstStyle/>
          <a:p>
            <a:r>
              <a:rPr lang="en-US" sz="3200"/>
              <a:t>Data Source(s)</a:t>
            </a:r>
          </a:p>
        </p:txBody>
      </p:sp>
      <p:sp>
        <p:nvSpPr>
          <p:cNvPr id="4" name="Slide Number Placeholder 3">
            <a:extLst>
              <a:ext uri="{FF2B5EF4-FFF2-40B4-BE49-F238E27FC236}">
                <a16:creationId xmlns:a16="http://schemas.microsoft.com/office/drawing/2014/main" id="{0A91AE30-2B3C-7290-F3AA-E5C18A83C780}"/>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5</a:t>
            </a:fld>
            <a:endParaRPr lang="en-US"/>
          </a:p>
        </p:txBody>
      </p:sp>
      <p:sp>
        <p:nvSpPr>
          <p:cNvPr id="2" name="TextBox 4">
            <a:extLst>
              <a:ext uri="{FF2B5EF4-FFF2-40B4-BE49-F238E27FC236}">
                <a16:creationId xmlns:a16="http://schemas.microsoft.com/office/drawing/2014/main" id="{F5EE2AE3-371D-B67A-0B62-E33ED453D2AB}"/>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dirty="0">
                <a:solidFill>
                  <a:srgbClr val="0060BC"/>
                </a:solidFill>
                <a:latin typeface="Calibri"/>
                <a:cs typeface="Calibri"/>
              </a:rPr>
              <a:t>Data in this report was collected from the following:</a:t>
            </a:r>
          </a:p>
        </p:txBody>
      </p:sp>
      <p:sp>
        <p:nvSpPr>
          <p:cNvPr id="9" name="Content Placeholder 5">
            <a:extLst>
              <a:ext uri="{FF2B5EF4-FFF2-40B4-BE49-F238E27FC236}">
                <a16:creationId xmlns:a16="http://schemas.microsoft.com/office/drawing/2014/main" id="{95D4C5C2-CAA5-4911-BEA9-B5922364D204}"/>
              </a:ext>
            </a:extLst>
          </p:cNvPr>
          <p:cNvSpPr txBox="1">
            <a:spLocks/>
          </p:cNvSpPr>
          <p:nvPr/>
        </p:nvSpPr>
        <p:spPr>
          <a:xfrm>
            <a:off x="1393825" y="1846053"/>
            <a:ext cx="7272193" cy="4222960"/>
          </a:xfrm>
          <a:prstGeom prst="rect">
            <a:avLst/>
          </a:prstGeom>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2800" b="0" i="0" kern="1200">
                <a:solidFill>
                  <a:srgbClr val="363534"/>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Font typeface="Arial"/>
              <a:buChar char="–"/>
              <a:defRPr sz="2400" b="0" i="0" kern="1200">
                <a:solidFill>
                  <a:srgbClr val="363534"/>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Font typeface="Arial"/>
              <a:buChar char="•"/>
              <a:defRPr sz="2000" b="0" i="0" kern="1200">
                <a:solidFill>
                  <a:srgbClr val="363534"/>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Font typeface="Arial"/>
              <a:buChar char="–"/>
              <a:defRPr sz="1800" b="0" i="0" kern="1200">
                <a:solidFill>
                  <a:srgbClr val="363534"/>
                </a:solidFill>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Font typeface="Arial"/>
              <a:buChar char="»"/>
              <a:defRPr sz="1800" b="0" i="0" kern="1200">
                <a:solidFill>
                  <a:srgbClr val="36353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solidFill>
                  <a:srgbClr val="000000"/>
                </a:solidFill>
                <a:latin typeface="Calibri"/>
                <a:ea typeface="Calibri"/>
                <a:cs typeface="Calibri"/>
              </a:rPr>
              <a:t>2025 EAF Mid- Year Implementation Grant Progress Reports</a:t>
            </a:r>
          </a:p>
          <a:p>
            <a:pPr marL="0" indent="0">
              <a:buNone/>
            </a:pPr>
            <a:endParaRPr lang="en-US" sz="2400" dirty="0">
              <a:solidFill>
                <a:srgbClr val="000000"/>
              </a:solidFill>
              <a:ea typeface="Calibri"/>
            </a:endParaRPr>
          </a:p>
          <a:p>
            <a:pPr marL="0" indent="0">
              <a:buNone/>
            </a:pPr>
            <a:endParaRPr lang="en-US" sz="2400" dirty="0">
              <a:solidFill>
                <a:srgbClr val="000000"/>
              </a:solidFill>
              <a:ea typeface="Calibri"/>
            </a:endParaRPr>
          </a:p>
        </p:txBody>
      </p:sp>
      <p:pic>
        <p:nvPicPr>
          <p:cNvPr id="11" name="Graphic 10" descr="Bar chart with solid fill">
            <a:extLst>
              <a:ext uri="{FF2B5EF4-FFF2-40B4-BE49-F238E27FC236}">
                <a16:creationId xmlns:a16="http://schemas.microsoft.com/office/drawing/2014/main" id="{30B3937A-5AFC-3EA1-9262-5954898C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66018" y="1901952"/>
            <a:ext cx="3054096" cy="3054096"/>
          </a:xfrm>
          <a:prstGeom prst="rect">
            <a:avLst/>
          </a:prstGeom>
        </p:spPr>
      </p:pic>
    </p:spTree>
    <p:extLst>
      <p:ext uri="{BB962C8B-B14F-4D97-AF65-F5344CB8AC3E}">
        <p14:creationId xmlns:p14="http://schemas.microsoft.com/office/powerpoint/2010/main" val="621049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7FFC2-6573-D0FD-EA78-FAD17BA5A0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810559-E439-E0B8-7D9C-619385AA8A38}"/>
              </a:ext>
            </a:extLst>
          </p:cNvPr>
          <p:cNvSpPr>
            <a:spLocks noGrp="1"/>
          </p:cNvSpPr>
          <p:nvPr>
            <p:ph type="title"/>
          </p:nvPr>
        </p:nvSpPr>
        <p:spPr>
          <a:xfrm>
            <a:off x="1394460" y="262890"/>
            <a:ext cx="10187940" cy="491804"/>
          </a:xfrm>
        </p:spPr>
        <p:txBody>
          <a:bodyPr>
            <a:noAutofit/>
          </a:bodyPr>
          <a:lstStyle/>
          <a:p>
            <a:r>
              <a:rPr lang="en-US" sz="3200"/>
              <a:t>Methodology</a:t>
            </a:r>
          </a:p>
        </p:txBody>
      </p:sp>
      <p:sp>
        <p:nvSpPr>
          <p:cNvPr id="4" name="Slide Number Placeholder 3">
            <a:extLst>
              <a:ext uri="{FF2B5EF4-FFF2-40B4-BE49-F238E27FC236}">
                <a16:creationId xmlns:a16="http://schemas.microsoft.com/office/drawing/2014/main" id="{C867EA75-714D-43C6-43BF-B8DC3718F7CB}"/>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6</a:t>
            </a:fld>
            <a:endParaRPr lang="en-US"/>
          </a:p>
        </p:txBody>
      </p:sp>
      <p:sp>
        <p:nvSpPr>
          <p:cNvPr id="2" name="TextBox 4">
            <a:extLst>
              <a:ext uri="{FF2B5EF4-FFF2-40B4-BE49-F238E27FC236}">
                <a16:creationId xmlns:a16="http://schemas.microsoft.com/office/drawing/2014/main" id="{F4E23257-DDA1-CD31-C809-1DB39089ECB7}"/>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a:solidFill>
                  <a:srgbClr val="0060BC"/>
                </a:solidFill>
                <a:latin typeface="Calibri"/>
                <a:cs typeface="Calibri"/>
              </a:rPr>
              <a:t>Headline (Summary)</a:t>
            </a:r>
          </a:p>
        </p:txBody>
      </p:sp>
      <p:sp>
        <p:nvSpPr>
          <p:cNvPr id="8" name="Content Placeholder 5">
            <a:extLst>
              <a:ext uri="{FF2B5EF4-FFF2-40B4-BE49-F238E27FC236}">
                <a16:creationId xmlns:a16="http://schemas.microsoft.com/office/drawing/2014/main" id="{5D73AF36-30A7-44E6-5F65-882FDC6BBB55}"/>
              </a:ext>
            </a:extLst>
          </p:cNvPr>
          <p:cNvSpPr txBox="1">
            <a:spLocks/>
          </p:cNvSpPr>
          <p:nvPr/>
        </p:nvSpPr>
        <p:spPr>
          <a:xfrm>
            <a:off x="1393825" y="1846053"/>
            <a:ext cx="7272193" cy="422296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rgbClr val="363534"/>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Font typeface="Arial"/>
              <a:buChar char="–"/>
              <a:defRPr sz="2400" b="0" i="0" kern="1200">
                <a:solidFill>
                  <a:srgbClr val="363534"/>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Font typeface="Arial"/>
              <a:buChar char="•"/>
              <a:defRPr sz="2000" b="0" i="0" kern="1200">
                <a:solidFill>
                  <a:srgbClr val="363534"/>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Font typeface="Arial"/>
              <a:buChar char="–"/>
              <a:defRPr sz="1800" b="0" i="0" kern="1200">
                <a:solidFill>
                  <a:srgbClr val="363534"/>
                </a:solidFill>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Font typeface="Arial"/>
              <a:buChar char="»"/>
              <a:defRPr sz="1800" b="0" i="0" kern="1200">
                <a:solidFill>
                  <a:srgbClr val="36353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Body (always 24)</a:t>
            </a:r>
          </a:p>
        </p:txBody>
      </p:sp>
      <p:pic>
        <p:nvPicPr>
          <p:cNvPr id="10" name="Graphic 9" descr="Circles with arrows with solid fill">
            <a:extLst>
              <a:ext uri="{FF2B5EF4-FFF2-40B4-BE49-F238E27FC236}">
                <a16:creationId xmlns:a16="http://schemas.microsoft.com/office/drawing/2014/main" id="{621E3AEC-5349-BD10-F91C-62FCFBBDB8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66018" y="1901952"/>
            <a:ext cx="3054096" cy="3054096"/>
          </a:xfrm>
          <a:prstGeom prst="rect">
            <a:avLst/>
          </a:prstGeom>
        </p:spPr>
      </p:pic>
    </p:spTree>
    <p:extLst>
      <p:ext uri="{BB962C8B-B14F-4D97-AF65-F5344CB8AC3E}">
        <p14:creationId xmlns:p14="http://schemas.microsoft.com/office/powerpoint/2010/main" val="572272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F77A1-AC12-F929-FB27-018CA49DD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A6786-D2E9-B3D4-70F8-02EA439D923D}"/>
              </a:ext>
            </a:extLst>
          </p:cNvPr>
          <p:cNvSpPr>
            <a:spLocks noGrp="1"/>
          </p:cNvSpPr>
          <p:nvPr>
            <p:ph type="ctrTitle"/>
          </p:nvPr>
        </p:nvSpPr>
        <p:spPr>
          <a:xfrm>
            <a:off x="0" y="2693987"/>
            <a:ext cx="12192000" cy="1278573"/>
          </a:xfrm>
        </p:spPr>
        <p:txBody>
          <a:bodyPr/>
          <a:lstStyle/>
          <a:p>
            <a:r>
              <a:rPr lang="en-US"/>
              <a:t>Key Findings</a:t>
            </a:r>
          </a:p>
        </p:txBody>
      </p:sp>
      <p:sp>
        <p:nvSpPr>
          <p:cNvPr id="3" name="Slide Number Placeholder 2">
            <a:extLst>
              <a:ext uri="{FF2B5EF4-FFF2-40B4-BE49-F238E27FC236}">
                <a16:creationId xmlns:a16="http://schemas.microsoft.com/office/drawing/2014/main" id="{9FB8DF21-DB2F-90AB-7985-64D8EC38431D}"/>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7</a:t>
            </a:fld>
            <a:endParaRPr lang="en-US"/>
          </a:p>
        </p:txBody>
      </p:sp>
    </p:spTree>
    <p:extLst>
      <p:ext uri="{BB962C8B-B14F-4D97-AF65-F5344CB8AC3E}">
        <p14:creationId xmlns:p14="http://schemas.microsoft.com/office/powerpoint/2010/main" val="1314025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0A752-521B-8E94-6F4E-8B49283AEA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F87698-9656-EA6A-7124-7B88E98397F9}"/>
              </a:ext>
            </a:extLst>
          </p:cNvPr>
          <p:cNvSpPr>
            <a:spLocks noGrp="1"/>
          </p:cNvSpPr>
          <p:nvPr>
            <p:ph type="title"/>
          </p:nvPr>
        </p:nvSpPr>
        <p:spPr>
          <a:xfrm>
            <a:off x="1394460" y="262890"/>
            <a:ext cx="10187940" cy="491804"/>
          </a:xfrm>
        </p:spPr>
        <p:txBody>
          <a:bodyPr>
            <a:noAutofit/>
          </a:bodyPr>
          <a:lstStyle/>
          <a:p>
            <a:r>
              <a:rPr lang="en-US" sz="3200" dirty="0"/>
              <a:t>Key Findings</a:t>
            </a:r>
          </a:p>
        </p:txBody>
      </p:sp>
      <p:sp>
        <p:nvSpPr>
          <p:cNvPr id="4" name="Slide Number Placeholder 3">
            <a:extLst>
              <a:ext uri="{FF2B5EF4-FFF2-40B4-BE49-F238E27FC236}">
                <a16:creationId xmlns:a16="http://schemas.microsoft.com/office/drawing/2014/main" id="{1A6E4A53-ED7D-75CE-BCF0-B17E73ED26D3}"/>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8</a:t>
            </a:fld>
            <a:endParaRPr lang="en-US"/>
          </a:p>
        </p:txBody>
      </p:sp>
      <p:sp>
        <p:nvSpPr>
          <p:cNvPr id="6" name="Content Placeholder 5">
            <a:extLst>
              <a:ext uri="{FF2B5EF4-FFF2-40B4-BE49-F238E27FC236}">
                <a16:creationId xmlns:a16="http://schemas.microsoft.com/office/drawing/2014/main" id="{1CE52F6C-52F2-C7E1-EDF6-9070BB49CFFF}"/>
              </a:ext>
            </a:extLst>
          </p:cNvPr>
          <p:cNvSpPr>
            <a:spLocks noGrp="1"/>
          </p:cNvSpPr>
          <p:nvPr>
            <p:ph sz="quarter" idx="10"/>
          </p:nvPr>
        </p:nvSpPr>
        <p:spPr>
          <a:xfrm>
            <a:off x="1393825" y="1846053"/>
            <a:ext cx="10188575" cy="4222960"/>
          </a:xfrm>
        </p:spPr>
        <p:txBody>
          <a:bodyPr/>
          <a:lstStyle/>
          <a:p>
            <a:r>
              <a:rPr lang="en-US" sz="2400" dirty="0"/>
              <a:t>Bulleted for easy processing</a:t>
            </a:r>
          </a:p>
          <a:p>
            <a:endParaRPr lang="en-US" dirty="0"/>
          </a:p>
        </p:txBody>
      </p:sp>
      <p:sp>
        <p:nvSpPr>
          <p:cNvPr id="2" name="TextBox 4">
            <a:extLst>
              <a:ext uri="{FF2B5EF4-FFF2-40B4-BE49-F238E27FC236}">
                <a16:creationId xmlns:a16="http://schemas.microsoft.com/office/drawing/2014/main" id="{A918CF2A-C040-459D-0E88-B830C74FDE90}"/>
              </a:ext>
            </a:extLst>
          </p:cNvPr>
          <p:cNvSpPr txBox="1"/>
          <p:nvPr/>
        </p:nvSpPr>
        <p:spPr>
          <a:xfrm>
            <a:off x="613024" y="1197917"/>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dirty="0">
                <a:solidFill>
                  <a:srgbClr val="0060BC"/>
                </a:solidFill>
                <a:latin typeface="Calibri"/>
                <a:cs typeface="Calibri"/>
              </a:rPr>
              <a:t>Based on the presented data, we have identified the following key findings:</a:t>
            </a:r>
          </a:p>
        </p:txBody>
      </p:sp>
    </p:spTree>
    <p:extLst>
      <p:ext uri="{BB962C8B-B14F-4D97-AF65-F5344CB8AC3E}">
        <p14:creationId xmlns:p14="http://schemas.microsoft.com/office/powerpoint/2010/main" val="320583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355F4-3E5C-6EBA-51C8-9A3175C596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51A4F8-9EE0-145D-C5E1-89FB765ABA27}"/>
              </a:ext>
            </a:extLst>
          </p:cNvPr>
          <p:cNvSpPr>
            <a:spLocks noGrp="1"/>
          </p:cNvSpPr>
          <p:nvPr>
            <p:ph type="title"/>
          </p:nvPr>
        </p:nvSpPr>
        <p:spPr>
          <a:xfrm>
            <a:off x="1394460" y="262890"/>
            <a:ext cx="10187940" cy="491804"/>
          </a:xfrm>
        </p:spPr>
        <p:txBody>
          <a:bodyPr>
            <a:noAutofit/>
          </a:bodyPr>
          <a:lstStyle/>
          <a:p>
            <a:r>
              <a:rPr lang="en-US" sz="3200"/>
              <a:t>Centered Data Template (Heading)</a:t>
            </a:r>
          </a:p>
        </p:txBody>
      </p:sp>
      <p:sp>
        <p:nvSpPr>
          <p:cNvPr id="4" name="Slide Number Placeholder 3">
            <a:extLst>
              <a:ext uri="{FF2B5EF4-FFF2-40B4-BE49-F238E27FC236}">
                <a16:creationId xmlns:a16="http://schemas.microsoft.com/office/drawing/2014/main" id="{01D836F2-6911-2ACF-C285-ADA1ED096C1D}"/>
              </a:ext>
            </a:extLst>
          </p:cNvPr>
          <p:cNvSpPr>
            <a:spLocks noGrp="1"/>
          </p:cNvSpPr>
          <p:nvPr>
            <p:ph type="sldNum" sz="quarter" idx="4"/>
          </p:nvPr>
        </p:nvSpPr>
        <p:spPr>
          <a:xfrm>
            <a:off x="11582400" y="6356353"/>
            <a:ext cx="431260" cy="365125"/>
          </a:xfrm>
        </p:spPr>
        <p:txBody>
          <a:bodyPr/>
          <a:lstStyle/>
          <a:p>
            <a:fld id="{ECD76CF4-D645-834E-9B4D-0CB6DB884759}" type="slidenum">
              <a:rPr lang="en-US" smtClean="0"/>
              <a:pPr/>
              <a:t>9</a:t>
            </a:fld>
            <a:endParaRPr lang="en-US"/>
          </a:p>
        </p:txBody>
      </p:sp>
      <p:sp>
        <p:nvSpPr>
          <p:cNvPr id="6" name="Content Placeholder 5">
            <a:extLst>
              <a:ext uri="{FF2B5EF4-FFF2-40B4-BE49-F238E27FC236}">
                <a16:creationId xmlns:a16="http://schemas.microsoft.com/office/drawing/2014/main" id="{EB53AA0F-E83B-5632-FE79-73F26F7E4D0D}"/>
              </a:ext>
            </a:extLst>
          </p:cNvPr>
          <p:cNvSpPr>
            <a:spLocks noGrp="1"/>
          </p:cNvSpPr>
          <p:nvPr>
            <p:ph sz="quarter" idx="10"/>
          </p:nvPr>
        </p:nvSpPr>
        <p:spPr>
          <a:xfrm>
            <a:off x="1001712" y="1420123"/>
            <a:ext cx="10188575" cy="538073"/>
          </a:xfrm>
        </p:spPr>
        <p:txBody>
          <a:bodyPr/>
          <a:lstStyle/>
          <a:p>
            <a:pPr marL="0" indent="0">
              <a:buNone/>
            </a:pPr>
            <a:r>
              <a:rPr lang="en-US" sz="1800"/>
              <a:t>Brief Context (better for wider charts or data points) (Currently 18, is that okay?)</a:t>
            </a:r>
          </a:p>
        </p:txBody>
      </p:sp>
      <p:sp>
        <p:nvSpPr>
          <p:cNvPr id="2" name="TextBox 4">
            <a:extLst>
              <a:ext uri="{FF2B5EF4-FFF2-40B4-BE49-F238E27FC236}">
                <a16:creationId xmlns:a16="http://schemas.microsoft.com/office/drawing/2014/main" id="{7764DC7C-C45A-0FEE-8D7C-2DF3389402CB}"/>
              </a:ext>
            </a:extLst>
          </p:cNvPr>
          <p:cNvSpPr txBox="1"/>
          <p:nvPr/>
        </p:nvSpPr>
        <p:spPr>
          <a:xfrm>
            <a:off x="616449" y="967084"/>
            <a:ext cx="109659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ct val="20000"/>
              </a:spcBef>
            </a:pPr>
            <a:r>
              <a:rPr lang="en-US" sz="2400">
                <a:solidFill>
                  <a:srgbClr val="0060BC"/>
                </a:solidFill>
                <a:latin typeface="Calibri"/>
                <a:cs typeface="Calibri"/>
              </a:rPr>
              <a:t>Subheading</a:t>
            </a:r>
          </a:p>
        </p:txBody>
      </p:sp>
      <p:graphicFrame>
        <p:nvGraphicFramePr>
          <p:cNvPr id="8" name="Chart 7">
            <a:extLst>
              <a:ext uri="{FF2B5EF4-FFF2-40B4-BE49-F238E27FC236}">
                <a16:creationId xmlns:a16="http://schemas.microsoft.com/office/drawing/2014/main" id="{2F80D51D-7084-495A-4009-34188AF13562}"/>
              </a:ext>
            </a:extLst>
          </p:cNvPr>
          <p:cNvGraphicFramePr/>
          <p:nvPr>
            <p:extLst>
              <p:ext uri="{D42A27DB-BD31-4B8C-83A1-F6EECF244321}">
                <p14:modId xmlns:p14="http://schemas.microsoft.com/office/powerpoint/2010/main" val="2934512820"/>
              </p:ext>
            </p:extLst>
          </p:nvPr>
        </p:nvGraphicFramePr>
        <p:xfrm>
          <a:off x="1496609" y="2053087"/>
          <a:ext cx="9198779" cy="40852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36173787"/>
      </p:ext>
    </p:extLst>
  </p:cSld>
  <p:clrMapOvr>
    <a:masterClrMapping/>
  </p:clrMapOvr>
</p:sld>
</file>

<file path=ppt/theme/theme1.xml><?xml version="1.0" encoding="utf-8"?>
<a:theme xmlns:a="http://schemas.openxmlformats.org/drawingml/2006/main" name="Office Theme">
  <a:themeElements>
    <a:clrScheme name="EAF">
      <a:dk1>
        <a:srgbClr val="000000"/>
      </a:dk1>
      <a:lt1>
        <a:srgbClr val="FFFFFF"/>
      </a:lt1>
      <a:dk2>
        <a:srgbClr val="000000"/>
      </a:dk2>
      <a:lt2>
        <a:srgbClr val="E7E6E6"/>
      </a:lt2>
      <a:accent1>
        <a:srgbClr val="2774BF"/>
      </a:accent1>
      <a:accent2>
        <a:srgbClr val="41863E"/>
      </a:accent2>
      <a:accent3>
        <a:srgbClr val="002069"/>
      </a:accent3>
      <a:accent4>
        <a:srgbClr val="148683"/>
      </a:accent4>
      <a:accent5>
        <a:srgbClr val="1882A7"/>
      </a:accent5>
      <a:accent6>
        <a:srgbClr val="BCBEC0"/>
      </a:accent6>
      <a:hlink>
        <a:srgbClr val="0081C5"/>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722DB694411DD4D945D62417CC032FB" ma:contentTypeVersion="13" ma:contentTypeDescription="Create a new document." ma:contentTypeScope="" ma:versionID="72197454ab54638be994bfb6b1f48294">
  <xsd:schema xmlns:xsd="http://www.w3.org/2001/XMLSchema" xmlns:xs="http://www.w3.org/2001/XMLSchema" xmlns:p="http://schemas.microsoft.com/office/2006/metadata/properties" xmlns:ns2="afd34467-2e31-4f94-bbf8-ce24e9ff6b2b" xmlns:ns3="7079556e-98aa-45de-925c-5a493b5d72a9" xmlns:ns4="e28cd007-6c10-4c78-b6cd-b132721d51a5" targetNamespace="http://schemas.microsoft.com/office/2006/metadata/properties" ma:root="true" ma:fieldsID="dc3325f9f0c3055d1061dac16d904361" ns2:_="" ns3:_="" ns4:_="">
    <xsd:import namespace="afd34467-2e31-4f94-bbf8-ce24e9ff6b2b"/>
    <xsd:import namespace="7079556e-98aa-45de-925c-5a493b5d72a9"/>
    <xsd:import namespace="e28cd007-6c10-4c78-b6cd-b132721d51a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d34467-2e31-4f94-bbf8-ce24e9ff6b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4983a865-a571-4416-b68b-a825780562cc"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079556e-98aa-45de-925c-5a493b5d72a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28cd007-6c10-4c78-b6cd-b132721d51a5"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95f292b0-edb8-4986-bb7d-6d11f60125ea}" ma:internalName="TaxCatchAll" ma:showField="CatchAllData" ma:web="e28cd007-6c10-4c78-b6cd-b132721d5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fd34467-2e31-4f94-bbf8-ce24e9ff6b2b">
      <Terms xmlns="http://schemas.microsoft.com/office/infopath/2007/PartnerControls"/>
    </lcf76f155ced4ddcb4097134ff3c332f>
    <TaxCatchAll xmlns="e28cd007-6c10-4c78-b6cd-b132721d51a5" xsi:nil="true"/>
  </documentManagement>
</p:properties>
</file>

<file path=customXml/itemProps1.xml><?xml version="1.0" encoding="utf-8"?>
<ds:datastoreItem xmlns:ds="http://schemas.openxmlformats.org/officeDocument/2006/customXml" ds:itemID="{2AF606B8-09BA-496A-B27C-4FD5AFFFA10A}">
  <ds:schemaRefs>
    <ds:schemaRef ds:uri="http://schemas.microsoft.com/sharepoint/v3/contenttype/forms"/>
  </ds:schemaRefs>
</ds:datastoreItem>
</file>

<file path=customXml/itemProps2.xml><?xml version="1.0" encoding="utf-8"?>
<ds:datastoreItem xmlns:ds="http://schemas.openxmlformats.org/officeDocument/2006/customXml" ds:itemID="{CF2CC62B-DCDC-416B-978A-061FCDBDD5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d34467-2e31-4f94-bbf8-ce24e9ff6b2b"/>
    <ds:schemaRef ds:uri="7079556e-98aa-45de-925c-5a493b5d72a9"/>
    <ds:schemaRef ds:uri="e28cd007-6c10-4c78-b6cd-b132721d5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20048F-3A36-4839-98E2-1FD0A9002088}">
  <ds:schemaRefs>
    <ds:schemaRef ds:uri="http://schemas.microsoft.com/office/2006/metadata/properties"/>
    <ds:schemaRef ds:uri="http://schemas.microsoft.com/office/infopath/2007/PartnerControls"/>
    <ds:schemaRef ds:uri="afd34467-2e31-4f94-bbf8-ce24e9ff6b2b"/>
    <ds:schemaRef ds:uri="e28cd007-6c10-4c78-b6cd-b132721d51a5"/>
  </ds:schemaRefs>
</ds:datastoreItem>
</file>

<file path=docProps/app.xml><?xml version="1.0" encoding="utf-8"?>
<Properties xmlns="http://schemas.openxmlformats.org/officeDocument/2006/extended-properties" xmlns:vt="http://schemas.openxmlformats.org/officeDocument/2006/docPropsVTypes">
  <TotalTime>1487</TotalTime>
  <Words>1313</Words>
  <Application>Microsoft Office PowerPoint</Application>
  <PresentationFormat>Widescreen</PresentationFormat>
  <Paragraphs>222</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EAF Research Agenda</vt:lpstr>
      <vt:lpstr>Table of Contents</vt:lpstr>
      <vt:lpstr>Research Overview</vt:lpstr>
      <vt:lpstr>Research Questions</vt:lpstr>
      <vt:lpstr>Data Source(s)</vt:lpstr>
      <vt:lpstr>Methodology</vt:lpstr>
      <vt:lpstr>Key Findings</vt:lpstr>
      <vt:lpstr>Key Findings</vt:lpstr>
      <vt:lpstr>Centered Data Template (Heading)</vt:lpstr>
      <vt:lpstr>Right-Aligned Data Template (Heading)</vt:lpstr>
      <vt:lpstr>No Context Data Template (Heading)</vt:lpstr>
      <vt:lpstr>Qualitative Summaries</vt:lpstr>
      <vt:lpstr>Summary of Qualitive Data</vt:lpstr>
      <vt:lpstr>Recommendations and Questions</vt:lpstr>
      <vt:lpstr>Recommendations</vt:lpstr>
      <vt:lpstr>Questions to Consider</vt:lpstr>
      <vt:lpstr>Contact and Closing</vt:lpstr>
      <vt:lpstr>Contact our Team with Questions</vt:lpstr>
      <vt:lpstr>Slide Bank (Delete Unused)</vt:lpstr>
      <vt:lpstr>Quote Slide. -Author</vt:lpstr>
      <vt:lpstr>Title and Content Slide</vt:lpstr>
      <vt:lpstr>Two Content Slide</vt:lpstr>
      <vt:lpstr>Comparison Slide</vt:lpstr>
      <vt:lpstr>Content with Photo Slide</vt:lpstr>
      <vt:lpstr>PowerPoint Presentation</vt:lpstr>
      <vt:lpstr>Title Only Slide</vt:lpstr>
      <vt:lpstr>PowerPoint Presentation</vt:lpstr>
      <vt:lpstr>EAF Brand Bank (Delete Unused)</vt:lpstr>
      <vt:lpstr>The EAF Framework</vt:lpstr>
      <vt:lpstr>The EAF Framework: Lever 1</vt:lpstr>
      <vt:lpstr>The EAF Framework: Lever 2</vt:lpstr>
      <vt:lpstr>The EAF Framework: Lever 3</vt:lpstr>
      <vt:lpstr>The EAF Framework: Lever 4</vt:lpstr>
      <vt:lpstr>The EAF Framework: Lever 5</vt:lpstr>
      <vt:lpstr>Brand Elements: Logos</vt:lpstr>
      <vt:lpstr>Brand Elements: Color &amp; Fonts</vt:lpstr>
      <vt:lpstr>Brand Elements: Icons</vt:lpstr>
    </vt:vector>
  </TitlesOfParts>
  <Manager/>
  <Company>ESC Region 13</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MD</dc:creator>
  <cp:keywords/>
  <dc:description/>
  <cp:lastModifiedBy>Eric Sorenson</cp:lastModifiedBy>
  <cp:revision>9</cp:revision>
  <dcterms:created xsi:type="dcterms:W3CDTF">2014-11-19T18:03:52Z</dcterms:created>
  <dcterms:modified xsi:type="dcterms:W3CDTF">2025-03-04T13:49:46Z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0x010100C722DB694411DD4D945D62417CC032FB</vt:lpwstr>
  </property>
  <property fmtid="{D5CDD505-2E9C-101B-9397-08002B2CF9AE}" pid="3" name="MediaServiceImageTags">
    <vt:lpwstr/>
  </property>
</Properties>
</file>